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87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76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49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432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124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7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90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7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0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5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4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7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03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31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74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2467-E541-4CF6-A86F-1B6DD2A1F764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53B36B-6AEB-4447-82DC-0F61126E4D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32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704523"/>
            <a:ext cx="7766936" cy="1646303"/>
          </a:xfrm>
        </p:spPr>
        <p:txBody>
          <a:bodyPr/>
          <a:lstStyle/>
          <a:p>
            <a:pPr algn="ctr"/>
            <a:r>
              <a:rPr lang="cs-CZ" sz="8000" dirty="0">
                <a:solidFill>
                  <a:srgbClr val="FF0000"/>
                </a:solidFill>
              </a:rPr>
              <a:t>ČSK</a:t>
            </a:r>
            <a:endParaRPr lang="cs-CZ" sz="8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FF0000"/>
                </a:solidFill>
              </a:rPr>
              <a:t>Český svaz kanoistů</a:t>
            </a:r>
          </a:p>
          <a:p>
            <a:pPr algn="ctr"/>
            <a:endParaRPr lang="cs-CZ" sz="4400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69" y="2240924"/>
            <a:ext cx="2376649" cy="180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8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Konference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schvaluje stanovy ČSK a jejich změny, stanoví symboliku ČSK</a:t>
            </a:r>
          </a:p>
          <a:p>
            <a:r>
              <a:rPr lang="cs-CZ" dirty="0" smtClean="0"/>
              <a:t>volí předsedu, zastupujícího ČSK ve vztahu k ČUS, ČOV, ICF a ke státním orgánům. Předseda může být zvolen maximálně ve dvou funkčních obdobích za sebou.</a:t>
            </a:r>
          </a:p>
          <a:p>
            <a:r>
              <a:rPr lang="cs-CZ" dirty="0" smtClean="0"/>
              <a:t>volí předsedu revizní komise</a:t>
            </a:r>
          </a:p>
          <a:p>
            <a:r>
              <a:rPr lang="cs-CZ" dirty="0" smtClean="0"/>
              <a:t>projednává a schválí zprávu o činnosti předsednictva ČSK</a:t>
            </a:r>
          </a:p>
          <a:p>
            <a:r>
              <a:rPr lang="cs-CZ" dirty="0" smtClean="0"/>
              <a:t>rozhoduje o stanovení sekcí</a:t>
            </a:r>
          </a:p>
          <a:p>
            <a:r>
              <a:rPr lang="cs-CZ" dirty="0" smtClean="0"/>
              <a:t>potvrzuje správnost rozdělení dotací ČSK mezi jednotlivé sekce</a:t>
            </a:r>
          </a:p>
          <a:p>
            <a:r>
              <a:rPr lang="cs-CZ" dirty="0" smtClean="0"/>
              <a:t>schvaluje rozpočet předsednictva</a:t>
            </a:r>
          </a:p>
          <a:p>
            <a:r>
              <a:rPr lang="cs-CZ" dirty="0" smtClean="0"/>
              <a:t>projednává a schvaluje zprávu revizní komise</a:t>
            </a:r>
          </a:p>
        </p:txBody>
      </p:sp>
    </p:spTree>
    <p:extLst>
      <p:ext uri="{BB962C8B-B14F-4D97-AF65-F5344CB8AC3E}">
        <p14:creationId xmlns:p14="http://schemas.microsoft.com/office/powerpoint/2010/main" val="243546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Konference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schvaluje své zástupce do ostatních orgánů, ve kterých má zastoupení</a:t>
            </a:r>
          </a:p>
          <a:p>
            <a:r>
              <a:rPr lang="cs-CZ" dirty="0" smtClean="0"/>
              <a:t>rozhoduje o vstupu, popř. zrušení členství v jiných orgánech a organizacích</a:t>
            </a:r>
          </a:p>
          <a:p>
            <a:r>
              <a:rPr lang="cs-CZ" dirty="0" smtClean="0"/>
              <a:t>rozhoduje o vystoupení z ČUS a zániku ČSK</a:t>
            </a:r>
          </a:p>
          <a:p>
            <a:r>
              <a:rPr lang="cs-CZ" dirty="0" smtClean="0"/>
              <a:t>zastoupení sekcí je rovnocenné. Hlasování se koná v jednotlivých sekcích. Návrh se pokládá za schválený v případě, že byl ve dvou sekcích schválen nadpoloviční většinou hlasů přítomných delegátů. </a:t>
            </a:r>
            <a:endParaRPr lang="cs-CZ" dirty="0"/>
          </a:p>
          <a:p>
            <a:r>
              <a:rPr lang="cs-CZ" dirty="0" smtClean="0"/>
              <a:t>volby jsou tajné nebo veřejné podle rozhodnutí sekcí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340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Předsednictvo ČSK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tvoří předseda ČSK a předsedové jednotlivých sekcí</a:t>
            </a:r>
          </a:p>
          <a:p>
            <a:r>
              <a:rPr lang="cs-CZ" dirty="0" smtClean="0"/>
              <a:t>zabezpečuje plnění úkolů v období mezi konferencemi</a:t>
            </a:r>
          </a:p>
          <a:p>
            <a:r>
              <a:rPr lang="cs-CZ" dirty="0" smtClean="0"/>
              <a:t>vystupuje jménem ČSK v právních vztazích</a:t>
            </a:r>
          </a:p>
          <a:p>
            <a:r>
              <a:rPr lang="cs-CZ" dirty="0" smtClean="0"/>
              <a:t>zastupuje ČSK ve vztahu k ČUS, ČOV a ke státním a společenským organizacím</a:t>
            </a:r>
          </a:p>
          <a:p>
            <a:r>
              <a:rPr lang="cs-CZ" dirty="0" smtClean="0"/>
              <a:t>je oprávněno rozhodovat ve všech věcech, které nejsou výslovně vyhrazeny valné hromadě, přičemž valná hromada si může vyhradit rozhodnutí v dalších věcech</a:t>
            </a:r>
          </a:p>
          <a:p>
            <a:r>
              <a:rPr lang="cs-CZ" dirty="0" smtClean="0"/>
              <a:t>jménem předsednictva je oprávněn jednat jeho předseda a další pověřený pracovník. Právní úkony, pro které je předepsána písemná forma, podepisuje předseda a pověřený pracovník</a:t>
            </a:r>
          </a:p>
          <a:p>
            <a:r>
              <a:rPr lang="cs-CZ" dirty="0" smtClean="0"/>
              <a:t>předsednictvo je schopno jednat a usnášet se jeli přítomna nadpoloviční většina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81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Valná hromada sekce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nejvyšším orgánem sekce je valná hromada sekce</a:t>
            </a:r>
          </a:p>
          <a:p>
            <a:r>
              <a:rPr lang="cs-CZ" dirty="0" smtClean="0"/>
              <a:t>je svolána výborem nejméně 1x za dva roky</a:t>
            </a:r>
          </a:p>
          <a:p>
            <a:r>
              <a:rPr lang="cs-CZ" dirty="0" smtClean="0"/>
              <a:t>volí předsedu, členy výboru a předsedu revizní komise</a:t>
            </a:r>
          </a:p>
          <a:p>
            <a:r>
              <a:rPr lang="cs-CZ" dirty="0" smtClean="0"/>
              <a:t>schvaluje odborné komise</a:t>
            </a:r>
          </a:p>
          <a:p>
            <a:r>
              <a:rPr lang="cs-CZ" dirty="0" smtClean="0"/>
              <a:t>schvaluje koncepci činnosti</a:t>
            </a:r>
          </a:p>
          <a:p>
            <a:r>
              <a:rPr lang="cs-CZ" dirty="0" smtClean="0"/>
              <a:t>schvaluje zásady rozdělování finančních prostředků</a:t>
            </a:r>
          </a:p>
          <a:p>
            <a:r>
              <a:rPr lang="cs-CZ" dirty="0" smtClean="0"/>
              <a:t>schvaluje zprávu o činnosti a o hospodaření a zprávu revizní komise</a:t>
            </a:r>
          </a:p>
          <a:p>
            <a:r>
              <a:rPr lang="cs-CZ" dirty="0" smtClean="0"/>
              <a:t>k platnosti usnesení </a:t>
            </a:r>
            <a:r>
              <a:rPr lang="cs-CZ" dirty="0" err="1" smtClean="0"/>
              <a:t>v.h.s</a:t>
            </a:r>
            <a:r>
              <a:rPr lang="cs-CZ" dirty="0" smtClean="0"/>
              <a:t>. je třeba nadpoloviční většiny hlasů přítomných delegátů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163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Výbor sekce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předseda a členové zvolení </a:t>
            </a:r>
            <a:r>
              <a:rPr lang="cs-CZ" dirty="0" err="1" smtClean="0"/>
              <a:t>v.h.s</a:t>
            </a:r>
            <a:r>
              <a:rPr lang="cs-CZ" dirty="0" smtClean="0"/>
              <a:t>.</a:t>
            </a:r>
          </a:p>
          <a:p>
            <a:r>
              <a:rPr lang="cs-CZ" dirty="0" smtClean="0"/>
              <a:t>zodpovídá za plnění všech úkolů náležejících sekci</a:t>
            </a:r>
          </a:p>
          <a:p>
            <a:r>
              <a:rPr lang="cs-CZ" dirty="0" smtClean="0"/>
              <a:t>určuje profesionální pracovníky nezbytné pro zajištění činnosti sekce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96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Revizní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revizní komisi ČSK tvoří předseda a předsedové revizních komisí jednotlivých sekcí</a:t>
            </a:r>
          </a:p>
          <a:p>
            <a:r>
              <a:rPr lang="cs-CZ" dirty="0" smtClean="0"/>
              <a:t>úkolem revizní komise je provádět revizi hospodaření ČSK</a:t>
            </a:r>
          </a:p>
          <a:p>
            <a:r>
              <a:rPr lang="cs-CZ" dirty="0" smtClean="0"/>
              <a:t>o činnosti informuje konferenci</a:t>
            </a:r>
          </a:p>
        </p:txBody>
      </p:sp>
    </p:spTree>
    <p:extLst>
      <p:ext uri="{BB962C8B-B14F-4D97-AF65-F5344CB8AC3E}">
        <p14:creationId xmlns:p14="http://schemas.microsoft.com/office/powerpoint/2010/main" val="1874319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75" y="1378040"/>
            <a:ext cx="8603428" cy="544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2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Závěrečná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ČSK zaniká, jestliže se na tom usnese dvoutřetinová většina konference ČSK, která také rozhodne o vypořádání majetku.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79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ČSK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1913 - zintenzivnění činnosti kanoistů a vodních turistů u nás</a:t>
            </a:r>
          </a:p>
          <a:p>
            <a:r>
              <a:rPr lang="cs-CZ" dirty="0" smtClean="0"/>
              <a:t>12.10.1913 - první závody pod záštitou Českého </a:t>
            </a:r>
            <a:r>
              <a:rPr lang="cs-CZ" dirty="0" err="1" smtClean="0"/>
              <a:t>Yacht</a:t>
            </a:r>
            <a:r>
              <a:rPr lang="cs-CZ" dirty="0" smtClean="0"/>
              <a:t> Klubu</a:t>
            </a:r>
          </a:p>
          <a:p>
            <a:r>
              <a:rPr lang="cs-CZ" dirty="0" smtClean="0"/>
              <a:t>29.11.1913 - vznik Svazu kanoistů království Českého</a:t>
            </a:r>
          </a:p>
          <a:p>
            <a:r>
              <a:rPr lang="cs-CZ" dirty="0" smtClean="0"/>
              <a:t>zakladatel: Josef </a:t>
            </a:r>
            <a:r>
              <a:rPr lang="cs-CZ" dirty="0" err="1" smtClean="0"/>
              <a:t>Rosler</a:t>
            </a:r>
            <a:r>
              <a:rPr lang="cs-CZ" dirty="0" smtClean="0"/>
              <a:t> </a:t>
            </a:r>
            <a:r>
              <a:rPr lang="cs-CZ" dirty="0" err="1" smtClean="0"/>
              <a:t>Ořovský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akládající kluby: ČYK Praha, ČYK České Budějovice a Veslařský klub Blesk</a:t>
            </a:r>
          </a:p>
          <a:p>
            <a:r>
              <a:rPr lang="cs-CZ" dirty="0" smtClean="0"/>
              <a:t>1. světová válka, utlumení činnosti</a:t>
            </a:r>
          </a:p>
          <a:p>
            <a:r>
              <a:rPr lang="cs-CZ" dirty="0" smtClean="0"/>
              <a:t>3.9.1919 - </a:t>
            </a:r>
            <a:r>
              <a:rPr lang="cs-CZ" dirty="0" err="1" smtClean="0"/>
              <a:t>znovuustanovený</a:t>
            </a:r>
            <a:r>
              <a:rPr lang="cs-CZ" dirty="0" smtClean="0"/>
              <a:t> Český svaz kanoistů a vodních turistů</a:t>
            </a:r>
          </a:p>
          <a:p>
            <a:r>
              <a:rPr lang="cs-CZ" dirty="0" smtClean="0"/>
              <a:t>1925 - ČSK pátý zakládající člen IRK (1923-Švédsko,Dánsko,Německo, Rakousko)(předek ICF)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39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ČSK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083316"/>
            <a:ext cx="8596668" cy="3880773"/>
          </a:xfrm>
        </p:spPr>
        <p:txBody>
          <a:bodyPr/>
          <a:lstStyle/>
          <a:p>
            <a:r>
              <a:rPr lang="cs-CZ" dirty="0" smtClean="0"/>
              <a:t>1936 - předseda ČSK JUDr. Karel Popel (1954 předseda ICF)</a:t>
            </a:r>
          </a:p>
          <a:p>
            <a:r>
              <a:rPr lang="cs-CZ" dirty="0" smtClean="0"/>
              <a:t>1946 - změna z IRK na ICF, ČSK u toho a K. Popel zvolen 1. místopředsedou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5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429296"/>
            <a:ext cx="8596668" cy="1320800"/>
          </a:xfrm>
        </p:spPr>
        <p:txBody>
          <a:bodyPr/>
          <a:lstStyle/>
          <a:p>
            <a:r>
              <a:rPr lang="cs-CZ" dirty="0" smtClean="0"/>
              <a:t>Organizace ČSK</a:t>
            </a:r>
            <a:r>
              <a:rPr lang="cs-CZ" dirty="0"/>
              <a:t/>
            </a:r>
            <a:br>
              <a:rPr lang="cs-CZ" dirty="0"/>
            </a:br>
            <a:r>
              <a:rPr lang="cs-CZ" sz="2800" dirty="0"/>
              <a:t>Z</a:t>
            </a:r>
            <a:r>
              <a:rPr lang="cs-CZ" sz="2800" dirty="0"/>
              <a:t>ákladní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ČSK je sdružením kanoistických oddílů a klubů a jejich členů sídlících v ČR, sídlem ČSK je Praha</a:t>
            </a:r>
          </a:p>
          <a:p>
            <a:r>
              <a:rPr lang="cs-CZ" dirty="0"/>
              <a:t>p</a:t>
            </a:r>
            <a:r>
              <a:rPr lang="cs-CZ" dirty="0" smtClean="0"/>
              <a:t>osláním je podporovat rozvoj kanoistiky a vodní turistiky na území ČR a vytvářet podmínky pro činnost sdružených oddílů</a:t>
            </a:r>
          </a:p>
          <a:p>
            <a:r>
              <a:rPr lang="cs-CZ" dirty="0" smtClean="0"/>
              <a:t>ČSK je dobrovolným, politicky nezávislým sdružením, otevřeným pro všechny organizace, které se chtějí podílet na jeho poslání</a:t>
            </a:r>
          </a:p>
          <a:p>
            <a:r>
              <a:rPr lang="cs-CZ" dirty="0" smtClean="0"/>
              <a:t>ČSK se dobrovolně sdružuje jako samostatný svaz v ČUS (dříve ČSTV)</a:t>
            </a:r>
          </a:p>
          <a:p>
            <a:r>
              <a:rPr lang="cs-CZ" dirty="0" smtClean="0"/>
              <a:t>ČSK je jediným právním subjektem zastupujícím naší kanoistickou a vodáckou veřejnost v zahraničí a reprezentuje tuto aktivitu v ICF</a:t>
            </a:r>
          </a:p>
          <a:p>
            <a:r>
              <a:rPr lang="cs-CZ" dirty="0" smtClean="0"/>
              <a:t>ČSK je složen ze sekcí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7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3200" dirty="0"/>
              <a:t>C</a:t>
            </a:r>
            <a:r>
              <a:rPr lang="cs-CZ" sz="3200" dirty="0"/>
              <a:t>íle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lánovitá a soustavná činnost směřující k harmonickému rozvoji člověka a k rozvoji kanoistiky a vodáckých aktivit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9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H</a:t>
            </a:r>
            <a:r>
              <a:rPr lang="cs-CZ" sz="2800" dirty="0"/>
              <a:t>lavní úkoly ČSK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Char char=""/>
            </a:pPr>
            <a:r>
              <a:rPr lang="cs-CZ" dirty="0" smtClean="0"/>
              <a:t>vytvářet všestranné podmínky pro rozvoj kanoistiky v ČR pro všechna odvětví a za tímto účelem ustavovat odborné sekce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cs-CZ" dirty="0" smtClean="0"/>
              <a:t>podporovat rozvoj a prosperitu a ochraňovat kanoistické oddíly ve svazu 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cs-CZ" dirty="0" smtClean="0"/>
              <a:t>spolupracovat s ČUS, OV, ICF, orgány státní správy, školství a ostatními </a:t>
            </a:r>
            <a:r>
              <a:rPr lang="cs-CZ" dirty="0" err="1" smtClean="0"/>
              <a:t>org</a:t>
            </a:r>
            <a:r>
              <a:rPr lang="cs-CZ" dirty="0" smtClean="0"/>
              <a:t>. a sdruženími při zabezpečování rozvoje kanoistiky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cs-CZ" dirty="0" smtClean="0"/>
              <a:t>rozdělovat finanční příspěvky získané z ČUS, ostatních </a:t>
            </a:r>
            <a:r>
              <a:rPr lang="cs-CZ" dirty="0" err="1" smtClean="0"/>
              <a:t>org</a:t>
            </a:r>
            <a:r>
              <a:rPr lang="cs-CZ" dirty="0" smtClean="0"/>
              <a:t>., členů a z vlastní obch. činnosti pro jednotlivá odvětví, oddíly a pro práci předsednictva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cs-CZ" dirty="0" smtClean="0"/>
              <a:t>dle potřeby zřizovat obch. společnosti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cs-CZ" dirty="0" smtClean="0"/>
              <a:t>uplatňovat potřeby a požadavky při výstavbě tělovýchovných zařízení a vodohospodářských staveb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Hlavní úkoly jednotlivých sekcí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zajišťovat zpracování metodických a zdravotnických materiálů, školení a semináře trenérů, cvičitelů, rozhodčích, vodních záchranářů a ostatních dobrovolných pracovníků v kanoistice</a:t>
            </a:r>
          </a:p>
          <a:p>
            <a:r>
              <a:rPr lang="cs-CZ" dirty="0" smtClean="0"/>
              <a:t>stanovit strukturu kanoistických soutěží, sestavovat sportovní a turistický kalendář a vydávat k tomu potřebné řády a směrnice</a:t>
            </a:r>
          </a:p>
          <a:p>
            <a:r>
              <a:rPr lang="cs-CZ" dirty="0" smtClean="0"/>
              <a:t>zodpovídat za reprezentaci ČR</a:t>
            </a:r>
          </a:p>
          <a:p>
            <a:r>
              <a:rPr lang="cs-CZ" dirty="0" smtClean="0"/>
              <a:t>hospodařit s finančními prostředky, které byli </a:t>
            </a:r>
            <a:r>
              <a:rPr lang="cs-CZ" dirty="0"/>
              <a:t>o</a:t>
            </a:r>
            <a:r>
              <a:rPr lang="cs-CZ" dirty="0" smtClean="0"/>
              <a:t>dvětví či aktivitě přiděleny</a:t>
            </a:r>
          </a:p>
        </p:txBody>
      </p:sp>
    </p:spTree>
    <p:extLst>
      <p:ext uri="{BB962C8B-B14F-4D97-AF65-F5344CB8AC3E}">
        <p14:creationId xmlns:p14="http://schemas.microsoft.com/office/powerpoint/2010/main" val="40406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Členství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 ČSK - každý kdo souhlasí s posláním a stanovami ČSK. O přijetí rozhoduje v ČSK registrovaný oddíl. Členem se stává přihláškou a provedením registrace. Členství zaniká vystoupením, vyškrtnutím či úmrtím.</a:t>
            </a:r>
          </a:p>
          <a:p>
            <a:r>
              <a:rPr lang="cs-CZ" dirty="0" smtClean="0"/>
              <a:t>za vynikající výkony a záslužnou práci může ČSK na návrh oddílu či sekce může udělit ocenění a vyznamenání a navrhnout přísl. Orgánům udělení vyznamenání. Za zvláštní zásluhy o kanoistiku uděluje ČSK čestné členství.</a:t>
            </a:r>
          </a:p>
          <a:p>
            <a:r>
              <a:rPr lang="cs-CZ" dirty="0" smtClean="0"/>
              <a:t>člen – může se účastnit činnosti svazu, může volit a od 18 být volen do orgánů</a:t>
            </a:r>
          </a:p>
          <a:p>
            <a:r>
              <a:rPr lang="cs-CZ" dirty="0" smtClean="0"/>
              <a:t>člen – má právo účastnit se soutěží, školení a seminářů pořádaných ČSK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1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ČSK</a:t>
            </a:r>
            <a:br>
              <a:rPr lang="cs-CZ" dirty="0" smtClean="0"/>
            </a:br>
            <a:r>
              <a:rPr lang="cs-CZ" sz="2800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základním článkem ČSK jsou kluby. Oddíl musí určit osobu v čele, která je oprávněna jednat jeho jménem.</a:t>
            </a:r>
          </a:p>
          <a:p>
            <a:r>
              <a:rPr lang="cs-CZ" dirty="0" smtClean="0"/>
              <a:t>nejvyšším orgánem ČSK je konference, tvořená delegáty z jednotlivých </a:t>
            </a:r>
            <a:r>
              <a:rPr lang="cs-CZ" dirty="0"/>
              <a:t>s</a:t>
            </a:r>
            <a:r>
              <a:rPr lang="cs-CZ" dirty="0" smtClean="0"/>
              <a:t>ekcí.</a:t>
            </a:r>
          </a:p>
          <a:p>
            <a:r>
              <a:rPr lang="cs-CZ" dirty="0" smtClean="0"/>
              <a:t>konference </a:t>
            </a:r>
            <a:r>
              <a:rPr lang="cs-CZ" dirty="0"/>
              <a:t>s</a:t>
            </a:r>
            <a:r>
              <a:rPr lang="cs-CZ" dirty="0" smtClean="0"/>
              <a:t>volává předsednictvo nejmíň jednou za dva roky, svolá ji i tehdy, když o to požádá třetina oddílů ve všech sekcích.</a:t>
            </a:r>
          </a:p>
          <a:p>
            <a:r>
              <a:rPr lang="cs-CZ" dirty="0"/>
              <a:t>v</a:t>
            </a:r>
            <a:r>
              <a:rPr lang="cs-CZ" dirty="0" smtClean="0"/>
              <a:t>olební období je čtyřleté, změny ve složení může dělat každá konference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43336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939</Words>
  <Application>Microsoft Office PowerPoint</Application>
  <PresentationFormat>Širokoúhlá obrazovka</PresentationFormat>
  <Paragraphs>89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ČSK</vt:lpstr>
      <vt:lpstr>Vznik ČSK </vt:lpstr>
      <vt:lpstr>Historie ČSK</vt:lpstr>
      <vt:lpstr>Organizace ČSK Základní ustanovení</vt:lpstr>
      <vt:lpstr>Organizace ČSK Cíle</vt:lpstr>
      <vt:lpstr>Organizace ČSK Hlavní úkoly ČSK</vt:lpstr>
      <vt:lpstr>Organizace ČSK Hlavní úkoly jednotlivých sekcí</vt:lpstr>
      <vt:lpstr>Organizace ČSK Členství</vt:lpstr>
      <vt:lpstr>Organizace ČSK Organizace</vt:lpstr>
      <vt:lpstr>Organizace ČSK Konference</vt:lpstr>
      <vt:lpstr>Organizace ČSK Konference</vt:lpstr>
      <vt:lpstr>Organizace ČSK Předsednictvo ČSK</vt:lpstr>
      <vt:lpstr>Organizace ČSK Valná hromada sekce</vt:lpstr>
      <vt:lpstr>Organizace ČSK Výbor sekce</vt:lpstr>
      <vt:lpstr>Organizace ČSK Revizní komise</vt:lpstr>
      <vt:lpstr>Organizace ČSK</vt:lpstr>
      <vt:lpstr>Organizace ČSK Závěrečná ustanovení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Kateřinka</dc:creator>
  <cp:lastModifiedBy>Kateřinka</cp:lastModifiedBy>
  <cp:revision>29</cp:revision>
  <dcterms:created xsi:type="dcterms:W3CDTF">2014-10-27T12:42:03Z</dcterms:created>
  <dcterms:modified xsi:type="dcterms:W3CDTF">2014-10-28T16:45:52Z</dcterms:modified>
</cp:coreProperties>
</file>