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3" r:id="rId10"/>
    <p:sldId id="268" r:id="rId11"/>
    <p:sldId id="269" r:id="rId12"/>
    <p:sldId id="271" r:id="rId13"/>
    <p:sldId id="273" r:id="rId14"/>
    <p:sldId id="270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9E09F4-7E93-44AF-9D58-6728F73A1AF5}" v="103" dt="2023-10-18T18:19:57.5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áš Dvořák" userId="5295d2088f91b585" providerId="LiveId" clId="{E29E09F4-7E93-44AF-9D58-6728F73A1AF5}"/>
    <pc:docChg chg="undo custSel addSld delSld modSld sldOrd">
      <pc:chgData name="Tomáš Dvořák" userId="5295d2088f91b585" providerId="LiveId" clId="{E29E09F4-7E93-44AF-9D58-6728F73A1AF5}" dt="2023-10-18T18:43:38.771" v="2606" actId="478"/>
      <pc:docMkLst>
        <pc:docMk/>
      </pc:docMkLst>
      <pc:sldChg chg="addSp delSp modSp new mod setBg setClrOvrMap">
        <pc:chgData name="Tomáš Dvořák" userId="5295d2088f91b585" providerId="LiveId" clId="{E29E09F4-7E93-44AF-9D58-6728F73A1AF5}" dt="2021-11-18T18:26:18.829" v="193" actId="1076"/>
        <pc:sldMkLst>
          <pc:docMk/>
          <pc:sldMk cId="2019133428" sldId="256"/>
        </pc:sldMkLst>
        <pc:spChg chg="mod">
          <ac:chgData name="Tomáš Dvořák" userId="5295d2088f91b585" providerId="LiveId" clId="{E29E09F4-7E93-44AF-9D58-6728F73A1AF5}" dt="2021-11-18T18:17:26.515" v="157" actId="2711"/>
          <ac:spMkLst>
            <pc:docMk/>
            <pc:sldMk cId="2019133428" sldId="256"/>
            <ac:spMk id="2" creationId="{AB41E192-322B-445B-894A-E3E19E59EB7B}"/>
          </ac:spMkLst>
        </pc:spChg>
        <pc:spChg chg="mod">
          <ac:chgData name="Tomáš Dvořák" userId="5295d2088f91b585" providerId="LiveId" clId="{E29E09F4-7E93-44AF-9D58-6728F73A1AF5}" dt="2021-11-18T18:17:36.015" v="158" actId="2711"/>
          <ac:spMkLst>
            <pc:docMk/>
            <pc:sldMk cId="2019133428" sldId="256"/>
            <ac:spMk id="3" creationId="{FA9CC177-F1FC-416D-BA1C-9706BFBA15CC}"/>
          </ac:spMkLst>
        </pc:spChg>
        <pc:spChg chg="add del mod">
          <ac:chgData name="Tomáš Dvořák" userId="5295d2088f91b585" providerId="LiveId" clId="{E29E09F4-7E93-44AF-9D58-6728F73A1AF5}" dt="2021-11-18T18:13:01.578" v="58" actId="21"/>
          <ac:spMkLst>
            <pc:docMk/>
            <pc:sldMk cId="2019133428" sldId="256"/>
            <ac:spMk id="5" creationId="{88B6F4AE-03C6-4E56-99EC-2D6C90D558D0}"/>
          </ac:spMkLst>
        </pc:spChg>
        <pc:spChg chg="add del">
          <ac:chgData name="Tomáš Dvořák" userId="5295d2088f91b585" providerId="LiveId" clId="{E29E09F4-7E93-44AF-9D58-6728F73A1AF5}" dt="2021-11-18T18:02:53.159" v="19" actId="26606"/>
          <ac:spMkLst>
            <pc:docMk/>
            <pc:sldMk cId="2019133428" sldId="256"/>
            <ac:spMk id="9" creationId="{E49CC64F-7275-4E33-961B-0C5CDC439875}"/>
          </ac:spMkLst>
        </pc:spChg>
        <pc:spChg chg="add del">
          <ac:chgData name="Tomáš Dvořák" userId="5295d2088f91b585" providerId="LiveId" clId="{E29E09F4-7E93-44AF-9D58-6728F73A1AF5}" dt="2021-11-18T18:02:56.486" v="21" actId="26606"/>
          <ac:spMkLst>
            <pc:docMk/>
            <pc:sldMk cId="2019133428" sldId="256"/>
            <ac:spMk id="11" creationId="{06DA9DF9-31F7-4056-B42E-878CC92417B8}"/>
          </ac:spMkLst>
        </pc:spChg>
        <pc:spChg chg="add del">
          <ac:chgData name="Tomáš Dvořák" userId="5295d2088f91b585" providerId="LiveId" clId="{E29E09F4-7E93-44AF-9D58-6728F73A1AF5}" dt="2021-11-18T18:02:58.889" v="23" actId="26606"/>
          <ac:spMkLst>
            <pc:docMk/>
            <pc:sldMk cId="2019133428" sldId="256"/>
            <ac:spMk id="13" creationId="{F227E5B6-9132-43CA-B503-37A18562ADF2}"/>
          </ac:spMkLst>
        </pc:spChg>
        <pc:spChg chg="add del">
          <ac:chgData name="Tomáš Dvořák" userId="5295d2088f91b585" providerId="LiveId" clId="{E29E09F4-7E93-44AF-9D58-6728F73A1AF5}" dt="2021-11-18T18:02:58.889" v="23" actId="26606"/>
          <ac:spMkLst>
            <pc:docMk/>
            <pc:sldMk cId="2019133428" sldId="256"/>
            <ac:spMk id="14" creationId="{362D44EE-C852-4460-B8B5-C4F2BC20510C}"/>
          </ac:spMkLst>
        </pc:spChg>
        <pc:spChg chg="add del">
          <ac:chgData name="Tomáš Dvořák" userId="5295d2088f91b585" providerId="LiveId" clId="{E29E09F4-7E93-44AF-9D58-6728F73A1AF5}" dt="2021-11-18T18:02:58.889" v="23" actId="26606"/>
          <ac:spMkLst>
            <pc:docMk/>
            <pc:sldMk cId="2019133428" sldId="256"/>
            <ac:spMk id="15" creationId="{03C2051E-A88D-48E5-BACF-AAED17892722}"/>
          </ac:spMkLst>
        </pc:spChg>
        <pc:spChg chg="add del">
          <ac:chgData name="Tomáš Dvořák" userId="5295d2088f91b585" providerId="LiveId" clId="{E29E09F4-7E93-44AF-9D58-6728F73A1AF5}" dt="2021-11-18T18:02:58.889" v="23" actId="26606"/>
          <ac:spMkLst>
            <pc:docMk/>
            <pc:sldMk cId="2019133428" sldId="256"/>
            <ac:spMk id="16" creationId="{658970D8-8D1D-4B5C-894B-E871CC86543D}"/>
          </ac:spMkLst>
        </pc:spChg>
        <pc:spChg chg="add del">
          <ac:chgData name="Tomáš Dvořák" userId="5295d2088f91b585" providerId="LiveId" clId="{E29E09F4-7E93-44AF-9D58-6728F73A1AF5}" dt="2021-11-18T18:02:58.889" v="23" actId="26606"/>
          <ac:spMkLst>
            <pc:docMk/>
            <pc:sldMk cId="2019133428" sldId="256"/>
            <ac:spMk id="17" creationId="{7821A508-2985-4905-874A-527429BAABFA}"/>
          </ac:spMkLst>
        </pc:spChg>
        <pc:spChg chg="add del">
          <ac:chgData name="Tomáš Dvořák" userId="5295d2088f91b585" providerId="LiveId" clId="{E29E09F4-7E93-44AF-9D58-6728F73A1AF5}" dt="2021-11-18T18:02:58.889" v="23" actId="26606"/>
          <ac:spMkLst>
            <pc:docMk/>
            <pc:sldMk cId="2019133428" sldId="256"/>
            <ac:spMk id="19" creationId="{D2929CB1-0E3C-4B2D-ADC5-0154FB33BA44}"/>
          </ac:spMkLst>
        </pc:spChg>
        <pc:spChg chg="add del">
          <ac:chgData name="Tomáš Dvořák" userId="5295d2088f91b585" providerId="LiveId" clId="{E29E09F4-7E93-44AF-9D58-6728F73A1AF5}" dt="2021-11-18T18:02:58.889" v="23" actId="26606"/>
          <ac:spMkLst>
            <pc:docMk/>
            <pc:sldMk cId="2019133428" sldId="256"/>
            <ac:spMk id="21" creationId="{5F2F0C84-BE8C-4DC2-A6D3-30349A801D5C}"/>
          </ac:spMkLst>
        </pc:spChg>
        <pc:spChg chg="add del">
          <ac:chgData name="Tomáš Dvořák" userId="5295d2088f91b585" providerId="LiveId" clId="{E29E09F4-7E93-44AF-9D58-6728F73A1AF5}" dt="2021-11-18T18:03:02.697" v="25" actId="26606"/>
          <ac:spMkLst>
            <pc:docMk/>
            <pc:sldMk cId="2019133428" sldId="256"/>
            <ac:spMk id="23" creationId="{3301E07F-4F79-4B58-8698-EF24DC1ECDBF}"/>
          </ac:spMkLst>
        </pc:spChg>
        <pc:spChg chg="add del">
          <ac:chgData name="Tomáš Dvořák" userId="5295d2088f91b585" providerId="LiveId" clId="{E29E09F4-7E93-44AF-9D58-6728F73A1AF5}" dt="2021-11-18T18:03:02.697" v="25" actId="26606"/>
          <ac:spMkLst>
            <pc:docMk/>
            <pc:sldMk cId="2019133428" sldId="256"/>
            <ac:spMk id="24" creationId="{E58B2195-5055-402F-A3E7-53FF0E4980C3}"/>
          </ac:spMkLst>
        </pc:spChg>
        <pc:spChg chg="add del">
          <ac:chgData name="Tomáš Dvořák" userId="5295d2088f91b585" providerId="LiveId" clId="{E29E09F4-7E93-44AF-9D58-6728F73A1AF5}" dt="2021-11-18T18:03:02.697" v="25" actId="26606"/>
          <ac:spMkLst>
            <pc:docMk/>
            <pc:sldMk cId="2019133428" sldId="256"/>
            <ac:spMk id="25" creationId="{9EE6F773-742A-491A-9A00-A2A150DF500A}"/>
          </ac:spMkLst>
        </pc:spChg>
        <pc:spChg chg="add del">
          <ac:chgData name="Tomáš Dvořák" userId="5295d2088f91b585" providerId="LiveId" clId="{E29E09F4-7E93-44AF-9D58-6728F73A1AF5}" dt="2021-11-18T18:03:07.220" v="27" actId="26606"/>
          <ac:spMkLst>
            <pc:docMk/>
            <pc:sldMk cId="2019133428" sldId="256"/>
            <ac:spMk id="27" creationId="{AB45A142-4255-493C-8284-5D566C121B10}"/>
          </ac:spMkLst>
        </pc:spChg>
        <pc:spChg chg="add del">
          <ac:chgData name="Tomáš Dvořák" userId="5295d2088f91b585" providerId="LiveId" clId="{E29E09F4-7E93-44AF-9D58-6728F73A1AF5}" dt="2021-11-18T18:03:18.366" v="29" actId="26606"/>
          <ac:spMkLst>
            <pc:docMk/>
            <pc:sldMk cId="2019133428" sldId="256"/>
            <ac:spMk id="30" creationId="{A3363022-C969-41E9-8EB2-E4C94908C1FA}"/>
          </ac:spMkLst>
        </pc:spChg>
        <pc:spChg chg="add del">
          <ac:chgData name="Tomáš Dvořák" userId="5295d2088f91b585" providerId="LiveId" clId="{E29E09F4-7E93-44AF-9D58-6728F73A1AF5}" dt="2021-11-18T18:03:18.366" v="29" actId="26606"/>
          <ac:spMkLst>
            <pc:docMk/>
            <pc:sldMk cId="2019133428" sldId="256"/>
            <ac:spMk id="31" creationId="{8D1AD6B3-BE88-4CEB-BA17-790657CC4729}"/>
          </ac:spMkLst>
        </pc:spChg>
        <pc:grpChg chg="add del">
          <ac:chgData name="Tomáš Dvořák" userId="5295d2088f91b585" providerId="LiveId" clId="{E29E09F4-7E93-44AF-9D58-6728F73A1AF5}" dt="2021-11-18T18:03:18.366" v="29" actId="26606"/>
          <ac:grpSpMkLst>
            <pc:docMk/>
            <pc:sldMk cId="2019133428" sldId="256"/>
            <ac:grpSpMk id="32" creationId="{89D1390B-7E13-4B4F-9CB2-391063412E54}"/>
          </ac:grpSpMkLst>
        </pc:grpChg>
        <pc:picChg chg="add mod">
          <ac:chgData name="Tomáš Dvořák" userId="5295d2088f91b585" providerId="LiveId" clId="{E29E09F4-7E93-44AF-9D58-6728F73A1AF5}" dt="2021-11-18T18:03:18.366" v="29" actId="26606"/>
          <ac:picMkLst>
            <pc:docMk/>
            <pc:sldMk cId="2019133428" sldId="256"/>
            <ac:picMk id="4" creationId="{E80462BD-C1E6-4ACC-AD2A-3F2423734A35}"/>
          </ac:picMkLst>
        </pc:picChg>
        <pc:picChg chg="add del mod ord">
          <ac:chgData name="Tomáš Dvořák" userId="5295d2088f91b585" providerId="LiveId" clId="{E29E09F4-7E93-44AF-9D58-6728F73A1AF5}" dt="2021-11-18T18:24:04.651" v="168" actId="478"/>
          <ac:picMkLst>
            <pc:docMk/>
            <pc:sldMk cId="2019133428" sldId="256"/>
            <ac:picMk id="7" creationId="{F78486EC-9D0E-423E-9F99-37A7793C9C9C}"/>
          </ac:picMkLst>
        </pc:picChg>
        <pc:picChg chg="add del mod ord">
          <ac:chgData name="Tomáš Dvořák" userId="5295d2088f91b585" providerId="LiveId" clId="{E29E09F4-7E93-44AF-9D58-6728F73A1AF5}" dt="2021-11-18T18:26:00.950" v="189" actId="478"/>
          <ac:picMkLst>
            <pc:docMk/>
            <pc:sldMk cId="2019133428" sldId="256"/>
            <ac:picMk id="10" creationId="{5A883DFA-90DC-43E4-BAF5-324A4FF07421}"/>
          </ac:picMkLst>
        </pc:picChg>
        <pc:picChg chg="add mod">
          <ac:chgData name="Tomáš Dvořák" userId="5295d2088f91b585" providerId="LiveId" clId="{E29E09F4-7E93-44AF-9D58-6728F73A1AF5}" dt="2021-11-18T18:26:18.829" v="193" actId="1076"/>
          <ac:picMkLst>
            <pc:docMk/>
            <pc:sldMk cId="2019133428" sldId="256"/>
            <ac:picMk id="18" creationId="{2501B0A7-EBF5-4CE6-B9BC-02582A0CADC8}"/>
          </ac:picMkLst>
        </pc:picChg>
        <pc:cxnChg chg="add del">
          <ac:chgData name="Tomáš Dvořák" userId="5295d2088f91b585" providerId="LiveId" clId="{E29E09F4-7E93-44AF-9D58-6728F73A1AF5}" dt="2021-11-18T18:03:07.220" v="27" actId="26606"/>
          <ac:cxnSpMkLst>
            <pc:docMk/>
            <pc:sldMk cId="2019133428" sldId="256"/>
            <ac:cxnSpMk id="28" creationId="{38FB9660-F42F-4313-BBC4-47C007FE484C}"/>
          </ac:cxnSpMkLst>
        </pc:cxnChg>
      </pc:sldChg>
      <pc:sldChg chg="addSp delSp modSp new del mod">
        <pc:chgData name="Tomáš Dvořák" userId="5295d2088f91b585" providerId="LiveId" clId="{E29E09F4-7E93-44AF-9D58-6728F73A1AF5}" dt="2021-11-18T18:15:40.234" v="152" actId="47"/>
        <pc:sldMkLst>
          <pc:docMk/>
          <pc:sldMk cId="891328796" sldId="257"/>
        </pc:sldMkLst>
        <pc:spChg chg="mod">
          <ac:chgData name="Tomáš Dvořák" userId="5295d2088f91b585" providerId="LiveId" clId="{E29E09F4-7E93-44AF-9D58-6728F73A1AF5}" dt="2021-11-18T18:06:42.381" v="35" actId="207"/>
          <ac:spMkLst>
            <pc:docMk/>
            <pc:sldMk cId="891328796" sldId="257"/>
            <ac:spMk id="2" creationId="{E2CFC3C4-70BB-4069-96BE-D26FB609AC21}"/>
          </ac:spMkLst>
        </pc:spChg>
        <pc:spChg chg="del">
          <ac:chgData name="Tomáš Dvořák" userId="5295d2088f91b585" providerId="LiveId" clId="{E29E09F4-7E93-44AF-9D58-6728F73A1AF5}" dt="2021-11-18T18:05:36.857" v="32"/>
          <ac:spMkLst>
            <pc:docMk/>
            <pc:sldMk cId="891328796" sldId="257"/>
            <ac:spMk id="3" creationId="{D51D6C36-BC01-4DCF-B849-46595D60B6E0}"/>
          </ac:spMkLst>
        </pc:spChg>
        <pc:spChg chg="add mod">
          <ac:chgData name="Tomáš Dvořák" userId="5295d2088f91b585" providerId="LiveId" clId="{E29E09F4-7E93-44AF-9D58-6728F73A1AF5}" dt="2021-11-18T18:10:35.399" v="55" actId="1076"/>
          <ac:spMkLst>
            <pc:docMk/>
            <pc:sldMk cId="891328796" sldId="257"/>
            <ac:spMk id="4" creationId="{21205D11-6303-4811-80DC-0670CF02A8F1}"/>
          </ac:spMkLst>
        </pc:spChg>
      </pc:sldChg>
      <pc:sldChg chg="addSp delSp modSp new mod modAnim modNotesTx">
        <pc:chgData name="Tomáš Dvořák" userId="5295d2088f91b585" providerId="LiveId" clId="{E29E09F4-7E93-44AF-9D58-6728F73A1AF5}" dt="2023-10-18T18:31:51.845" v="2292" actId="20577"/>
        <pc:sldMkLst>
          <pc:docMk/>
          <pc:sldMk cId="2831558449" sldId="258"/>
        </pc:sldMkLst>
        <pc:spChg chg="mod">
          <ac:chgData name="Tomáš Dvořák" userId="5295d2088f91b585" providerId="LiveId" clId="{E29E09F4-7E93-44AF-9D58-6728F73A1AF5}" dt="2021-11-18T18:17:44.001" v="159" actId="2711"/>
          <ac:spMkLst>
            <pc:docMk/>
            <pc:sldMk cId="2831558449" sldId="258"/>
            <ac:spMk id="2" creationId="{44BBD9A2-C7D9-4AB2-A3FF-CDF5F4BB2853}"/>
          </ac:spMkLst>
        </pc:spChg>
        <pc:spChg chg="mod">
          <ac:chgData name="Tomáš Dvořák" userId="5295d2088f91b585" providerId="LiveId" clId="{E29E09F4-7E93-44AF-9D58-6728F73A1AF5}" dt="2021-11-18T18:18:05.647" v="161" actId="207"/>
          <ac:spMkLst>
            <pc:docMk/>
            <pc:sldMk cId="2831558449" sldId="258"/>
            <ac:spMk id="3" creationId="{98352E0C-4759-45B5-AD83-4BDFF6BD45A6}"/>
          </ac:spMkLst>
        </pc:spChg>
        <pc:spChg chg="add del">
          <ac:chgData name="Tomáš Dvořák" userId="5295d2088f91b585" providerId="LiveId" clId="{E29E09F4-7E93-44AF-9D58-6728F73A1AF5}" dt="2021-11-18T18:10:06.721" v="54" actId="22"/>
          <ac:spMkLst>
            <pc:docMk/>
            <pc:sldMk cId="2831558449" sldId="258"/>
            <ac:spMk id="5" creationId="{4EA89928-B229-4A43-8CB4-AD4A4CB961E7}"/>
          </ac:spMkLst>
        </pc:spChg>
        <pc:spChg chg="add mod">
          <ac:chgData name="Tomáš Dvořák" userId="5295d2088f91b585" providerId="LiveId" clId="{E29E09F4-7E93-44AF-9D58-6728F73A1AF5}" dt="2021-11-18T18:14:17.737" v="144" actId="1036"/>
          <ac:spMkLst>
            <pc:docMk/>
            <pc:sldMk cId="2831558449" sldId="258"/>
            <ac:spMk id="6" creationId="{C1CADB83-AF3F-4F97-9D5A-7C95185B5D6A}"/>
          </ac:spMkLst>
        </pc:spChg>
        <pc:picChg chg="add mod">
          <ac:chgData name="Tomáš Dvořák" userId="5295d2088f91b585" providerId="LiveId" clId="{E29E09F4-7E93-44AF-9D58-6728F73A1AF5}" dt="2023-10-18T18:09:31.486" v="1721" actId="1076"/>
          <ac:picMkLst>
            <pc:docMk/>
            <pc:sldMk cId="2831558449" sldId="258"/>
            <ac:picMk id="7" creationId="{1E0D3298-BF7C-46D2-8B57-F66BB1747161}"/>
          </ac:picMkLst>
        </pc:picChg>
      </pc:sldChg>
      <pc:sldChg chg="addSp modSp new mod modAnim modNotesTx">
        <pc:chgData name="Tomáš Dvořák" userId="5295d2088f91b585" providerId="LiveId" clId="{E29E09F4-7E93-44AF-9D58-6728F73A1AF5}" dt="2023-10-18T18:37:26.057" v="2533" actId="6549"/>
        <pc:sldMkLst>
          <pc:docMk/>
          <pc:sldMk cId="2252014058" sldId="259"/>
        </pc:sldMkLst>
        <pc:spChg chg="mod">
          <ac:chgData name="Tomáš Dvořák" userId="5295d2088f91b585" providerId="LiveId" clId="{E29E09F4-7E93-44AF-9D58-6728F73A1AF5}" dt="2021-11-18T22:44:44.936" v="435" actId="255"/>
          <ac:spMkLst>
            <pc:docMk/>
            <pc:sldMk cId="2252014058" sldId="259"/>
            <ac:spMk id="2" creationId="{22AE59AC-959A-46DA-8F4E-836746B341EB}"/>
          </ac:spMkLst>
        </pc:spChg>
        <pc:spChg chg="mod">
          <ac:chgData name="Tomáš Dvořák" userId="5295d2088f91b585" providerId="LiveId" clId="{E29E09F4-7E93-44AF-9D58-6728F73A1AF5}" dt="2021-11-18T18:30:52.145" v="294" actId="207"/>
          <ac:spMkLst>
            <pc:docMk/>
            <pc:sldMk cId="2252014058" sldId="259"/>
            <ac:spMk id="3" creationId="{3FB0F2F6-564C-4201-BA91-905B6B33BDB5}"/>
          </ac:spMkLst>
        </pc:spChg>
        <pc:spChg chg="add mod">
          <ac:chgData name="Tomáš Dvořák" userId="5295d2088f91b585" providerId="LiveId" clId="{E29E09F4-7E93-44AF-9D58-6728F73A1AF5}" dt="2021-11-18T18:30:22.596" v="292" actId="1076"/>
          <ac:spMkLst>
            <pc:docMk/>
            <pc:sldMk cId="2252014058" sldId="259"/>
            <ac:spMk id="4" creationId="{23CB03AE-C73A-4E93-A659-EF1D2B50C3F9}"/>
          </ac:spMkLst>
        </pc:spChg>
        <pc:picChg chg="add mod">
          <ac:chgData name="Tomáš Dvořák" userId="5295d2088f91b585" providerId="LiveId" clId="{E29E09F4-7E93-44AF-9D58-6728F73A1AF5}" dt="2021-11-18T18:30:42.114" v="293"/>
          <ac:picMkLst>
            <pc:docMk/>
            <pc:sldMk cId="2252014058" sldId="259"/>
            <ac:picMk id="5" creationId="{21273400-39B4-426B-8CE5-0FF66AE91CA8}"/>
          </ac:picMkLst>
        </pc:picChg>
        <pc:picChg chg="add mod">
          <ac:chgData name="Tomáš Dvořák" userId="5295d2088f91b585" providerId="LiveId" clId="{E29E09F4-7E93-44AF-9D58-6728F73A1AF5}" dt="2021-11-18T18:34:37.929" v="309" actId="1076"/>
          <ac:picMkLst>
            <pc:docMk/>
            <pc:sldMk cId="2252014058" sldId="259"/>
            <ac:picMk id="6" creationId="{EB246E2A-2683-48DB-B789-CF625E0ADD2A}"/>
          </ac:picMkLst>
        </pc:picChg>
        <pc:picChg chg="add mod">
          <ac:chgData name="Tomáš Dvořák" userId="5295d2088f91b585" providerId="LiveId" clId="{E29E09F4-7E93-44AF-9D58-6728F73A1AF5}" dt="2021-11-18T18:34:37.929" v="309" actId="1076"/>
          <ac:picMkLst>
            <pc:docMk/>
            <pc:sldMk cId="2252014058" sldId="259"/>
            <ac:picMk id="7" creationId="{39D4DB74-6B75-4AB0-809A-922525BE355D}"/>
          </ac:picMkLst>
        </pc:picChg>
        <pc:picChg chg="add mod modCrop">
          <ac:chgData name="Tomáš Dvořák" userId="5295d2088f91b585" providerId="LiveId" clId="{E29E09F4-7E93-44AF-9D58-6728F73A1AF5}" dt="2021-11-18T18:34:42.105" v="310" actId="14100"/>
          <ac:picMkLst>
            <pc:docMk/>
            <pc:sldMk cId="2252014058" sldId="259"/>
            <ac:picMk id="8" creationId="{084FCB9C-B468-45D9-B54F-7C28EB96BF0E}"/>
          </ac:picMkLst>
        </pc:picChg>
      </pc:sldChg>
      <pc:sldChg chg="modSp add mod">
        <pc:chgData name="Tomáš Dvořák" userId="5295d2088f91b585" providerId="LiveId" clId="{E29E09F4-7E93-44AF-9D58-6728F73A1AF5}" dt="2021-11-18T22:44:27.513" v="434" actId="255"/>
        <pc:sldMkLst>
          <pc:docMk/>
          <pc:sldMk cId="1991154391" sldId="260"/>
        </pc:sldMkLst>
        <pc:spChg chg="mod">
          <ac:chgData name="Tomáš Dvořák" userId="5295d2088f91b585" providerId="LiveId" clId="{E29E09F4-7E93-44AF-9D58-6728F73A1AF5}" dt="2021-11-18T22:44:27.513" v="434" actId="255"/>
          <ac:spMkLst>
            <pc:docMk/>
            <pc:sldMk cId="1991154391" sldId="260"/>
            <ac:spMk id="2" creationId="{22AE59AC-959A-46DA-8F4E-836746B341EB}"/>
          </ac:spMkLst>
        </pc:spChg>
        <pc:spChg chg="mod">
          <ac:chgData name="Tomáš Dvořák" userId="5295d2088f91b585" providerId="LiveId" clId="{E29E09F4-7E93-44AF-9D58-6728F73A1AF5}" dt="2021-11-18T22:37:27.423" v="315" actId="20577"/>
          <ac:spMkLst>
            <pc:docMk/>
            <pc:sldMk cId="1991154391" sldId="260"/>
            <ac:spMk id="3" creationId="{3FB0F2F6-564C-4201-BA91-905B6B33BDB5}"/>
          </ac:spMkLst>
        </pc:spChg>
        <pc:picChg chg="mod">
          <ac:chgData name="Tomáš Dvořák" userId="5295d2088f91b585" providerId="LiveId" clId="{E29E09F4-7E93-44AF-9D58-6728F73A1AF5}" dt="2021-11-18T22:37:35.599" v="317" actId="1076"/>
          <ac:picMkLst>
            <pc:docMk/>
            <pc:sldMk cId="1991154391" sldId="260"/>
            <ac:picMk id="5" creationId="{21273400-39B4-426B-8CE5-0FF66AE91CA8}"/>
          </ac:picMkLst>
        </pc:picChg>
      </pc:sldChg>
      <pc:sldChg chg="addSp delSp modSp new mod ord setBg modNotesTx">
        <pc:chgData name="Tomáš Dvořák" userId="5295d2088f91b585" providerId="LiveId" clId="{E29E09F4-7E93-44AF-9D58-6728F73A1AF5}" dt="2023-10-18T18:38:43.965" v="2584" actId="6549"/>
        <pc:sldMkLst>
          <pc:docMk/>
          <pc:sldMk cId="3950577503" sldId="261"/>
        </pc:sldMkLst>
        <pc:spChg chg="mod">
          <ac:chgData name="Tomáš Dvořák" userId="5295d2088f91b585" providerId="LiveId" clId="{E29E09F4-7E93-44AF-9D58-6728F73A1AF5}" dt="2021-11-18T22:45:15.073" v="438" actId="26606"/>
          <ac:spMkLst>
            <pc:docMk/>
            <pc:sldMk cId="3950577503" sldId="261"/>
            <ac:spMk id="2" creationId="{D9C2D7AD-F9A3-425B-8666-813064F0FCBF}"/>
          </ac:spMkLst>
        </pc:spChg>
        <pc:spChg chg="mod">
          <ac:chgData name="Tomáš Dvořák" userId="5295d2088f91b585" providerId="LiveId" clId="{E29E09F4-7E93-44AF-9D58-6728F73A1AF5}" dt="2021-11-18T22:50:16.937" v="584" actId="20577"/>
          <ac:spMkLst>
            <pc:docMk/>
            <pc:sldMk cId="3950577503" sldId="261"/>
            <ac:spMk id="3" creationId="{F9BE132B-E0D8-491E-BE2F-F03804070CEE}"/>
          </ac:spMkLst>
        </pc:spChg>
        <pc:graphicFrameChg chg="add del mod modGraphic">
          <ac:chgData name="Tomáš Dvořák" userId="5295d2088f91b585" providerId="LiveId" clId="{E29E09F4-7E93-44AF-9D58-6728F73A1AF5}" dt="2021-11-18T22:58:49.924" v="691" actId="478"/>
          <ac:graphicFrameMkLst>
            <pc:docMk/>
            <pc:sldMk cId="3950577503" sldId="261"/>
            <ac:graphicFrameMk id="6" creationId="{F65376C0-D05F-448B-9540-B9D59374569B}"/>
          </ac:graphicFrameMkLst>
        </pc:graphicFrameChg>
        <pc:picChg chg="add mod">
          <ac:chgData name="Tomáš Dvořák" userId="5295d2088f91b585" providerId="LiveId" clId="{E29E09F4-7E93-44AF-9D58-6728F73A1AF5}" dt="2021-11-18T22:51:14.914" v="588" actId="1076"/>
          <ac:picMkLst>
            <pc:docMk/>
            <pc:sldMk cId="3950577503" sldId="261"/>
            <ac:picMk id="4" creationId="{3F9C0951-BA54-48D7-B44B-E63FF895F4A1}"/>
          </ac:picMkLst>
        </pc:picChg>
        <pc:cxnChg chg="add del">
          <ac:chgData name="Tomáš Dvořák" userId="5295d2088f91b585" providerId="LiveId" clId="{E29E09F4-7E93-44AF-9D58-6728F73A1AF5}" dt="2021-11-18T22:45:15.073" v="438" actId="26606"/>
          <ac:cxnSpMkLst>
            <pc:docMk/>
            <pc:sldMk cId="3950577503" sldId="261"/>
            <ac:cxnSpMk id="9" creationId="{A7F400EE-A8A5-48AF-B4D6-291B52C6F0B0}"/>
          </ac:cxnSpMkLst>
        </pc:cxnChg>
      </pc:sldChg>
      <pc:sldChg chg="addSp delSp modSp new mod setBg">
        <pc:chgData name="Tomáš Dvořák" userId="5295d2088f91b585" providerId="LiveId" clId="{E29E09F4-7E93-44AF-9D58-6728F73A1AF5}" dt="2023-10-18T18:43:38.771" v="2606" actId="478"/>
        <pc:sldMkLst>
          <pc:docMk/>
          <pc:sldMk cId="4108260353" sldId="262"/>
        </pc:sldMkLst>
        <pc:spChg chg="mod">
          <ac:chgData name="Tomáš Dvořák" userId="5295d2088f91b585" providerId="LiveId" clId="{E29E09F4-7E93-44AF-9D58-6728F73A1AF5}" dt="2023-10-18T18:42:51.451" v="2605" actId="20577"/>
          <ac:spMkLst>
            <pc:docMk/>
            <pc:sldMk cId="4108260353" sldId="262"/>
            <ac:spMk id="2" creationId="{8B963D4F-2C43-41EB-8C06-079FD1CD7325}"/>
          </ac:spMkLst>
        </pc:spChg>
        <pc:spChg chg="del">
          <ac:chgData name="Tomáš Dvořák" userId="5295d2088f91b585" providerId="LiveId" clId="{E29E09F4-7E93-44AF-9D58-6728F73A1AF5}" dt="2021-11-18T22:42:46.768" v="427"/>
          <ac:spMkLst>
            <pc:docMk/>
            <pc:sldMk cId="4108260353" sldId="262"/>
            <ac:spMk id="3" creationId="{60D073C7-6644-4C57-87BD-EFB2DB2F61C1}"/>
          </ac:spMkLst>
        </pc:spChg>
        <pc:spChg chg="add mod">
          <ac:chgData name="Tomáš Dvořák" userId="5295d2088f91b585" providerId="LiveId" clId="{E29E09F4-7E93-44AF-9D58-6728F73A1AF5}" dt="2021-11-18T22:49:44.039" v="579" actId="207"/>
          <ac:spMkLst>
            <pc:docMk/>
            <pc:sldMk cId="4108260353" sldId="262"/>
            <ac:spMk id="7" creationId="{7FAD016D-EDD9-4B21-92A1-39C2E24243D1}"/>
          </ac:spMkLst>
        </pc:spChg>
        <pc:spChg chg="add mod">
          <ac:chgData name="Tomáš Dvořák" userId="5295d2088f91b585" providerId="LiveId" clId="{E29E09F4-7E93-44AF-9D58-6728F73A1AF5}" dt="2021-11-18T22:49:27.188" v="577" actId="20577"/>
          <ac:spMkLst>
            <pc:docMk/>
            <pc:sldMk cId="4108260353" sldId="262"/>
            <ac:spMk id="8" creationId="{00977CF0-74D5-4533-9879-1DF4F5F49589}"/>
          </ac:spMkLst>
        </pc:spChg>
        <pc:spChg chg="add">
          <ac:chgData name="Tomáš Dvořák" userId="5295d2088f91b585" providerId="LiveId" clId="{E29E09F4-7E93-44AF-9D58-6728F73A1AF5}" dt="2021-11-18T22:42:56.804" v="428" actId="26606"/>
          <ac:spMkLst>
            <pc:docMk/>
            <pc:sldMk cId="4108260353" sldId="262"/>
            <ac:spMk id="11" creationId="{1A95671B-3CC6-4792-9114-B74FAEA224E6}"/>
          </ac:spMkLst>
        </pc:spChg>
        <pc:picChg chg="add mod">
          <ac:chgData name="Tomáš Dvořák" userId="5295d2088f91b585" providerId="LiveId" clId="{E29E09F4-7E93-44AF-9D58-6728F73A1AF5}" dt="2021-11-18T22:46:18.228" v="439"/>
          <ac:picMkLst>
            <pc:docMk/>
            <pc:sldMk cId="4108260353" sldId="262"/>
            <ac:picMk id="4" creationId="{9192E855-C74B-48DF-A8FB-2C4A2B320E5B}"/>
          </ac:picMkLst>
        </pc:picChg>
        <pc:picChg chg="add del mod">
          <ac:chgData name="Tomáš Dvořák" userId="5295d2088f91b585" providerId="LiveId" clId="{E29E09F4-7E93-44AF-9D58-6728F73A1AF5}" dt="2023-10-18T18:43:38.771" v="2606" actId="478"/>
          <ac:picMkLst>
            <pc:docMk/>
            <pc:sldMk cId="4108260353" sldId="262"/>
            <ac:picMk id="10" creationId="{9E98EDEE-B708-49A8-8A52-D7391DFAA27B}"/>
          </ac:picMkLst>
        </pc:picChg>
      </pc:sldChg>
      <pc:sldChg chg="addSp delSp modSp new mod ord">
        <pc:chgData name="Tomáš Dvořák" userId="5295d2088f91b585" providerId="LiveId" clId="{E29E09F4-7E93-44AF-9D58-6728F73A1AF5}" dt="2021-11-18T23:05:01.542" v="736"/>
        <pc:sldMkLst>
          <pc:docMk/>
          <pc:sldMk cId="1506728251" sldId="263"/>
        </pc:sldMkLst>
        <pc:spChg chg="mod">
          <ac:chgData name="Tomáš Dvořák" userId="5295d2088f91b585" providerId="LiveId" clId="{E29E09F4-7E93-44AF-9D58-6728F73A1AF5}" dt="2021-11-18T22:54:09.095" v="640" actId="255"/>
          <ac:spMkLst>
            <pc:docMk/>
            <pc:sldMk cId="1506728251" sldId="263"/>
            <ac:spMk id="2" creationId="{234A9455-96F7-401B-9B08-161BC8F6297C}"/>
          </ac:spMkLst>
        </pc:spChg>
        <pc:spChg chg="del">
          <ac:chgData name="Tomáš Dvořák" userId="5295d2088f91b585" providerId="LiveId" clId="{E29E09F4-7E93-44AF-9D58-6728F73A1AF5}" dt="2021-11-18T22:53:30.270" v="615"/>
          <ac:spMkLst>
            <pc:docMk/>
            <pc:sldMk cId="1506728251" sldId="263"/>
            <ac:spMk id="3" creationId="{5A64BC96-1F28-4B3E-A952-4A401C3DBA97}"/>
          </ac:spMkLst>
        </pc:spChg>
        <pc:picChg chg="add mod">
          <ac:chgData name="Tomáš Dvořák" userId="5295d2088f91b585" providerId="LiveId" clId="{E29E09F4-7E93-44AF-9D58-6728F73A1AF5}" dt="2021-11-18T22:54:24.503" v="654" actId="1038"/>
          <ac:picMkLst>
            <pc:docMk/>
            <pc:sldMk cId="1506728251" sldId="263"/>
            <ac:picMk id="4" creationId="{D2743472-78C2-44C5-A244-442A45E79942}"/>
          </ac:picMkLst>
        </pc:picChg>
      </pc:sldChg>
      <pc:sldChg chg="addSp delSp modSp new mod modAnim">
        <pc:chgData name="Tomáš Dvořák" userId="5295d2088f91b585" providerId="LiveId" clId="{E29E09F4-7E93-44AF-9D58-6728F73A1AF5}" dt="2021-11-18T23:04:24.676" v="734"/>
        <pc:sldMkLst>
          <pc:docMk/>
          <pc:sldMk cId="1214703275" sldId="264"/>
        </pc:sldMkLst>
        <pc:spChg chg="mod">
          <ac:chgData name="Tomáš Dvořák" userId="5295d2088f91b585" providerId="LiveId" clId="{E29E09F4-7E93-44AF-9D58-6728F73A1AF5}" dt="2021-11-18T22:57:41.032" v="684" actId="14100"/>
          <ac:spMkLst>
            <pc:docMk/>
            <pc:sldMk cId="1214703275" sldId="264"/>
            <ac:spMk id="2" creationId="{B422C64E-4EFC-4B65-A4BB-220B39059B60}"/>
          </ac:spMkLst>
        </pc:spChg>
        <pc:spChg chg="del">
          <ac:chgData name="Tomáš Dvořák" userId="5295d2088f91b585" providerId="LiveId" clId="{E29E09F4-7E93-44AF-9D58-6728F73A1AF5}" dt="2021-11-18T22:55:18.124" v="656"/>
          <ac:spMkLst>
            <pc:docMk/>
            <pc:sldMk cId="1214703275" sldId="264"/>
            <ac:spMk id="3" creationId="{881BCAAE-7590-4CEE-9C9A-F31766768B1D}"/>
          </ac:spMkLst>
        </pc:spChg>
        <pc:spChg chg="add del mod">
          <ac:chgData name="Tomáš Dvořák" userId="5295d2088f91b585" providerId="LiveId" clId="{E29E09F4-7E93-44AF-9D58-6728F73A1AF5}" dt="2021-11-18T22:59:03.898" v="692"/>
          <ac:spMkLst>
            <pc:docMk/>
            <pc:sldMk cId="1214703275" sldId="264"/>
            <ac:spMk id="6" creationId="{5DE3D2CA-58B4-41AA-A8A8-EB11C0A1C4CE}"/>
          </ac:spMkLst>
        </pc:spChg>
        <pc:spChg chg="add mod">
          <ac:chgData name="Tomáš Dvořák" userId="5295d2088f91b585" providerId="LiveId" clId="{E29E09F4-7E93-44AF-9D58-6728F73A1AF5}" dt="2021-11-18T22:57:44.609" v="685" actId="1076"/>
          <ac:spMkLst>
            <pc:docMk/>
            <pc:sldMk cId="1214703275" sldId="264"/>
            <ac:spMk id="9" creationId="{1DC45E96-81E7-46DF-880E-BDE8EB0F2F17}"/>
          </ac:spMkLst>
        </pc:spChg>
        <pc:graphicFrameChg chg="add mod">
          <ac:chgData name="Tomáš Dvořák" userId="5295d2088f91b585" providerId="LiveId" clId="{E29E09F4-7E93-44AF-9D58-6728F73A1AF5}" dt="2021-11-18T22:58:30.186" v="688" actId="2085"/>
          <ac:graphicFrameMkLst>
            <pc:docMk/>
            <pc:sldMk cId="1214703275" sldId="264"/>
            <ac:graphicFrameMk id="7" creationId="{9FFA93A8-FACA-4D37-BD91-EB24733FB85D}"/>
          </ac:graphicFrameMkLst>
        </pc:graphicFrameChg>
        <pc:graphicFrameChg chg="add mod">
          <ac:chgData name="Tomáš Dvořák" userId="5295d2088f91b585" providerId="LiveId" clId="{E29E09F4-7E93-44AF-9D58-6728F73A1AF5}" dt="2021-11-18T22:59:28.419" v="693" actId="1076"/>
          <ac:graphicFrameMkLst>
            <pc:docMk/>
            <pc:sldMk cId="1214703275" sldId="264"/>
            <ac:graphicFrameMk id="8" creationId="{B7BB918B-A818-47A9-B48B-D9246A44048F}"/>
          </ac:graphicFrameMkLst>
        </pc:graphicFrameChg>
        <pc:picChg chg="add del mod">
          <ac:chgData name="Tomáš Dvořák" userId="5295d2088f91b585" providerId="LiveId" clId="{E29E09F4-7E93-44AF-9D58-6728F73A1AF5}" dt="2021-11-18T22:55:20.979" v="657" actId="478"/>
          <ac:picMkLst>
            <pc:docMk/>
            <pc:sldMk cId="1214703275" sldId="264"/>
            <ac:picMk id="4" creationId="{D02E3814-C113-4131-8BC8-8CAA26970466}"/>
          </ac:picMkLst>
        </pc:picChg>
        <pc:picChg chg="add mod">
          <ac:chgData name="Tomáš Dvořák" userId="5295d2088f91b585" providerId="LiveId" clId="{E29E09F4-7E93-44AF-9D58-6728F73A1AF5}" dt="2021-11-18T22:59:03.898" v="692"/>
          <ac:picMkLst>
            <pc:docMk/>
            <pc:sldMk cId="1214703275" sldId="264"/>
            <ac:picMk id="12" creationId="{B23C20E8-F2BB-47C2-8260-FA2B26C9342D}"/>
          </ac:picMkLst>
        </pc:picChg>
        <pc:picChg chg="add mod">
          <ac:chgData name="Tomáš Dvořák" userId="5295d2088f91b585" providerId="LiveId" clId="{E29E09F4-7E93-44AF-9D58-6728F73A1AF5}" dt="2021-11-18T23:02:39.057" v="715" actId="14100"/>
          <ac:picMkLst>
            <pc:docMk/>
            <pc:sldMk cId="1214703275" sldId="264"/>
            <ac:picMk id="13" creationId="{05D01017-4A5F-4CB4-AC80-1A41CC837105}"/>
          </ac:picMkLst>
        </pc:picChg>
        <pc:picChg chg="add mod">
          <ac:chgData name="Tomáš Dvořák" userId="5295d2088f91b585" providerId="LiveId" clId="{E29E09F4-7E93-44AF-9D58-6728F73A1AF5}" dt="2021-11-18T23:03:10.719" v="719" actId="14100"/>
          <ac:picMkLst>
            <pc:docMk/>
            <pc:sldMk cId="1214703275" sldId="264"/>
            <ac:picMk id="14" creationId="{B38D53D2-3255-4B51-8164-FC49FAAE8F05}"/>
          </ac:picMkLst>
        </pc:picChg>
      </pc:sldChg>
      <pc:sldChg chg="addSp delSp modSp new mod ord">
        <pc:chgData name="Tomáš Dvořák" userId="5295d2088f91b585" providerId="LiveId" clId="{E29E09F4-7E93-44AF-9D58-6728F73A1AF5}" dt="2021-11-18T23:01:52.051" v="708"/>
        <pc:sldMkLst>
          <pc:docMk/>
          <pc:sldMk cId="1244626927" sldId="265"/>
        </pc:sldMkLst>
        <pc:spChg chg="mod">
          <ac:chgData name="Tomáš Dvořák" userId="5295d2088f91b585" providerId="LiveId" clId="{E29E09F4-7E93-44AF-9D58-6728F73A1AF5}" dt="2021-11-18T23:01:16.312" v="706" actId="122"/>
          <ac:spMkLst>
            <pc:docMk/>
            <pc:sldMk cId="1244626927" sldId="265"/>
            <ac:spMk id="2" creationId="{9263C2C0-2543-4F61-964C-A192777FA3EA}"/>
          </ac:spMkLst>
        </pc:spChg>
        <pc:picChg chg="add mod">
          <ac:chgData name="Tomáš Dvořák" userId="5295d2088f91b585" providerId="LiveId" clId="{E29E09F4-7E93-44AF-9D58-6728F73A1AF5}" dt="2021-11-18T23:00:47.896" v="702" actId="1076"/>
          <ac:picMkLst>
            <pc:docMk/>
            <pc:sldMk cId="1244626927" sldId="265"/>
            <ac:picMk id="4" creationId="{9ED1072A-4CDD-496B-86D1-1E77A6A53EC0}"/>
          </ac:picMkLst>
        </pc:picChg>
        <pc:picChg chg="add mod">
          <ac:chgData name="Tomáš Dvořák" userId="5295d2088f91b585" providerId="LiveId" clId="{E29E09F4-7E93-44AF-9D58-6728F73A1AF5}" dt="2021-11-18T23:00:47.896" v="702" actId="1076"/>
          <ac:picMkLst>
            <pc:docMk/>
            <pc:sldMk cId="1244626927" sldId="265"/>
            <ac:picMk id="5" creationId="{EE6864D3-120B-4791-960C-768A5FBE4F5C}"/>
          </ac:picMkLst>
        </pc:picChg>
        <pc:picChg chg="add del mod">
          <ac:chgData name="Tomáš Dvořák" userId="5295d2088f91b585" providerId="LiveId" clId="{E29E09F4-7E93-44AF-9D58-6728F73A1AF5}" dt="2021-11-18T23:01:52.051" v="708"/>
          <ac:picMkLst>
            <pc:docMk/>
            <pc:sldMk cId="1244626927" sldId="265"/>
            <ac:picMk id="6" creationId="{027BAAB4-4FB0-479D-8985-38BAD8021C73}"/>
          </ac:picMkLst>
        </pc:picChg>
        <pc:picChg chg="add del mod">
          <ac:chgData name="Tomáš Dvořák" userId="5295d2088f91b585" providerId="LiveId" clId="{E29E09F4-7E93-44AF-9D58-6728F73A1AF5}" dt="2021-11-18T23:01:52.051" v="708"/>
          <ac:picMkLst>
            <pc:docMk/>
            <pc:sldMk cId="1244626927" sldId="265"/>
            <ac:picMk id="7" creationId="{311D56A2-E5F5-4DD9-A6C7-0D9A479E7867}"/>
          </ac:picMkLst>
        </pc:picChg>
      </pc:sldChg>
      <pc:sldChg chg="addSp delSp modSp add mod modAnim">
        <pc:chgData name="Tomáš Dvořák" userId="5295d2088f91b585" providerId="LiveId" clId="{E29E09F4-7E93-44AF-9D58-6728F73A1AF5}" dt="2021-11-18T23:21:31.396" v="1057" actId="1076"/>
        <pc:sldMkLst>
          <pc:docMk/>
          <pc:sldMk cId="0" sldId="268"/>
        </pc:sldMkLst>
        <pc:spChg chg="mod">
          <ac:chgData name="Tomáš Dvořák" userId="5295d2088f91b585" providerId="LiveId" clId="{E29E09F4-7E93-44AF-9D58-6728F73A1AF5}" dt="2021-11-18T23:06:18.086" v="741" actId="122"/>
          <ac:spMkLst>
            <pc:docMk/>
            <pc:sldMk cId="0" sldId="268"/>
            <ac:spMk id="2" creationId="{00000000-0000-0000-0000-000000000000}"/>
          </ac:spMkLst>
        </pc:spChg>
        <pc:spChg chg="add del mod">
          <ac:chgData name="Tomáš Dvořák" userId="5295d2088f91b585" providerId="LiveId" clId="{E29E09F4-7E93-44AF-9D58-6728F73A1AF5}" dt="2021-11-18T23:18:41.364" v="952" actId="27636"/>
          <ac:spMkLst>
            <pc:docMk/>
            <pc:sldMk cId="0" sldId="268"/>
            <ac:spMk id="6" creationId="{B7EC79E5-E5F1-4898-9DCF-566ED696CF42}"/>
          </ac:spMkLst>
        </pc:spChg>
        <pc:spChg chg="add mod">
          <ac:chgData name="Tomáš Dvořák" userId="5295d2088f91b585" providerId="LiveId" clId="{E29E09F4-7E93-44AF-9D58-6728F73A1AF5}" dt="2021-11-18T23:06:56.218" v="747" actId="1076"/>
          <ac:spMkLst>
            <pc:docMk/>
            <pc:sldMk cId="0" sldId="268"/>
            <ac:spMk id="7" creationId="{EA7AB995-38EF-41FF-8726-F80B0EE82121}"/>
          </ac:spMkLst>
        </pc:spChg>
        <pc:graphicFrameChg chg="add del">
          <ac:chgData name="Tomáš Dvořák" userId="5295d2088f91b585" providerId="LiveId" clId="{E29E09F4-7E93-44AF-9D58-6728F73A1AF5}" dt="2021-11-18T23:10:45.961" v="823" actId="26606"/>
          <ac:graphicFrameMkLst>
            <pc:docMk/>
            <pc:sldMk cId="0" sldId="268"/>
            <ac:graphicFrameMk id="10" creationId="{DE9DC698-ADB6-4825-A0DE-5D35E162ED14}"/>
          </ac:graphicFrameMkLst>
        </pc:graphicFrameChg>
        <pc:graphicFrameChg chg="add del">
          <ac:chgData name="Tomáš Dvořák" userId="5295d2088f91b585" providerId="LiveId" clId="{E29E09F4-7E93-44AF-9D58-6728F73A1AF5}" dt="2021-11-18T23:10:49.021" v="825" actId="26606"/>
          <ac:graphicFrameMkLst>
            <pc:docMk/>
            <pc:sldMk cId="0" sldId="268"/>
            <ac:graphicFrameMk id="12" creationId="{A5894B28-8767-4B22-A9F5-4EDC9D837370}"/>
          </ac:graphicFrameMkLst>
        </pc:graphicFrameChg>
        <pc:graphicFrameChg chg="add del">
          <ac:chgData name="Tomáš Dvořák" userId="5295d2088f91b585" providerId="LiveId" clId="{E29E09F4-7E93-44AF-9D58-6728F73A1AF5}" dt="2021-11-18T23:10:57.286" v="828" actId="26606"/>
          <ac:graphicFrameMkLst>
            <pc:docMk/>
            <pc:sldMk cId="0" sldId="268"/>
            <ac:graphicFrameMk id="14" creationId="{D40CD687-634C-4A9C-A3BA-3AAB7B161255}"/>
          </ac:graphicFrameMkLst>
        </pc:graphicFrameChg>
        <pc:picChg chg="del mod">
          <ac:chgData name="Tomáš Dvořák" userId="5295d2088f91b585" providerId="LiveId" clId="{E29E09F4-7E93-44AF-9D58-6728F73A1AF5}" dt="2021-11-18T23:00:36.337" v="700" actId="21"/>
          <ac:picMkLst>
            <pc:docMk/>
            <pc:sldMk cId="0" sldId="268"/>
            <ac:picMk id="4" creationId="{00000000-0000-0000-0000-000000000000}"/>
          </ac:picMkLst>
        </pc:picChg>
        <pc:picChg chg="del">
          <ac:chgData name="Tomáš Dvořák" userId="5295d2088f91b585" providerId="LiveId" clId="{E29E09F4-7E93-44AF-9D58-6728F73A1AF5}" dt="2021-11-18T23:00:36.337" v="700" actId="21"/>
          <ac:picMkLst>
            <pc:docMk/>
            <pc:sldMk cId="0" sldId="268"/>
            <ac:picMk id="5" creationId="{00000000-0000-0000-0000-000000000000}"/>
          </ac:picMkLst>
        </pc:picChg>
        <pc:picChg chg="add mod">
          <ac:chgData name="Tomáš Dvořák" userId="5295d2088f91b585" providerId="LiveId" clId="{E29E09F4-7E93-44AF-9D58-6728F73A1AF5}" dt="2021-11-18T23:21:31.396" v="1057" actId="1076"/>
          <ac:picMkLst>
            <pc:docMk/>
            <pc:sldMk cId="0" sldId="268"/>
            <ac:picMk id="8" creationId="{1F70009C-520C-45E5-A125-6CCF2FCA08B8}"/>
          </ac:picMkLst>
        </pc:picChg>
      </pc:sldChg>
      <pc:sldChg chg="addSp modSp new del mod">
        <pc:chgData name="Tomáš Dvořák" userId="5295d2088f91b585" providerId="LiveId" clId="{E29E09F4-7E93-44AF-9D58-6728F73A1AF5}" dt="2021-11-18T23:05:03.531" v="737" actId="47"/>
        <pc:sldMkLst>
          <pc:docMk/>
          <pc:sldMk cId="2035137324" sldId="269"/>
        </pc:sldMkLst>
        <pc:picChg chg="add mod">
          <ac:chgData name="Tomáš Dvořák" userId="5295d2088f91b585" providerId="LiveId" clId="{E29E09F4-7E93-44AF-9D58-6728F73A1AF5}" dt="2021-11-18T23:02:51.882" v="716" actId="1076"/>
          <ac:picMkLst>
            <pc:docMk/>
            <pc:sldMk cId="2035137324" sldId="269"/>
            <ac:picMk id="4" creationId="{290A45D6-1F44-479E-9AD9-88250EA89524}"/>
          </ac:picMkLst>
        </pc:picChg>
        <pc:picChg chg="add mod">
          <ac:chgData name="Tomáš Dvořák" userId="5295d2088f91b585" providerId="LiveId" clId="{E29E09F4-7E93-44AF-9D58-6728F73A1AF5}" dt="2021-11-18T23:02:14.015" v="711" actId="1076"/>
          <ac:picMkLst>
            <pc:docMk/>
            <pc:sldMk cId="2035137324" sldId="269"/>
            <ac:picMk id="5" creationId="{2F032DAB-AB7C-4E36-A486-CB215B000CE5}"/>
          </ac:picMkLst>
        </pc:picChg>
      </pc:sldChg>
      <pc:sldChg chg="addSp delSp modSp new mod setBg modAnim setClrOvrMap">
        <pc:chgData name="Tomáš Dvořák" userId="5295d2088f91b585" providerId="LiveId" clId="{E29E09F4-7E93-44AF-9D58-6728F73A1AF5}" dt="2021-11-19T07:55:23.808" v="1233" actId="1076"/>
        <pc:sldMkLst>
          <pc:docMk/>
          <pc:sldMk cId="4140134271" sldId="269"/>
        </pc:sldMkLst>
        <pc:spChg chg="mod ord">
          <ac:chgData name="Tomáš Dvořák" userId="5295d2088f91b585" providerId="LiveId" clId="{E29E09F4-7E93-44AF-9D58-6728F73A1AF5}" dt="2021-11-18T23:17:19.778" v="918" actId="255"/>
          <ac:spMkLst>
            <pc:docMk/>
            <pc:sldMk cId="4140134271" sldId="269"/>
            <ac:spMk id="2" creationId="{02A670E9-4AC0-46FD-A6EF-F135D641377F}"/>
          </ac:spMkLst>
        </pc:spChg>
        <pc:spChg chg="del mod ord">
          <ac:chgData name="Tomáš Dvořák" userId="5295d2088f91b585" providerId="LiveId" clId="{E29E09F4-7E93-44AF-9D58-6728F73A1AF5}" dt="2021-11-18T23:15:04.942" v="848"/>
          <ac:spMkLst>
            <pc:docMk/>
            <pc:sldMk cId="4140134271" sldId="269"/>
            <ac:spMk id="3" creationId="{6BB4EB00-ABE8-4ECC-9D2A-930F8DA14165}"/>
          </ac:spMkLst>
        </pc:spChg>
        <pc:spChg chg="add del">
          <ac:chgData name="Tomáš Dvořák" userId="5295d2088f91b585" providerId="LiveId" clId="{E29E09F4-7E93-44AF-9D58-6728F73A1AF5}" dt="2021-11-18T23:17:02.939" v="916" actId="26606"/>
          <ac:spMkLst>
            <pc:docMk/>
            <pc:sldMk cId="4140134271" sldId="269"/>
            <ac:spMk id="10" creationId="{A3C210E6-A35A-4F68-8D60-801A019C75B8}"/>
          </ac:spMkLst>
        </pc:spChg>
        <pc:spChg chg="add del">
          <ac:chgData name="Tomáš Dvořák" userId="5295d2088f91b585" providerId="LiveId" clId="{E29E09F4-7E93-44AF-9D58-6728F73A1AF5}" dt="2021-11-18T23:11:11.451" v="829" actId="26606"/>
          <ac:spMkLst>
            <pc:docMk/>
            <pc:sldMk cId="4140134271" sldId="269"/>
            <ac:spMk id="11" creationId="{B3F59054-3394-4D87-8BD0-A28DCD47F1BC}"/>
          </ac:spMkLst>
        </pc:spChg>
        <pc:spChg chg="add mod">
          <ac:chgData name="Tomáš Dvořák" userId="5295d2088f91b585" providerId="LiveId" clId="{E29E09F4-7E93-44AF-9D58-6728F73A1AF5}" dt="2021-11-19T07:47:47.100" v="1084" actId="1076"/>
          <ac:spMkLst>
            <pc:docMk/>
            <pc:sldMk cId="4140134271" sldId="269"/>
            <ac:spMk id="12" creationId="{B8BB15E3-CFC4-4268-B57A-6D5C131B84E0}"/>
          </ac:spMkLst>
        </pc:spChg>
        <pc:spChg chg="add del">
          <ac:chgData name="Tomáš Dvořák" userId="5295d2088f91b585" providerId="LiveId" clId="{E29E09F4-7E93-44AF-9D58-6728F73A1AF5}" dt="2021-11-18T23:11:11.451" v="829" actId="26606"/>
          <ac:spMkLst>
            <pc:docMk/>
            <pc:sldMk cId="4140134271" sldId="269"/>
            <ac:spMk id="13" creationId="{2FE0ABA9-CAF1-4816-837D-5F28AAA08E0A}"/>
          </ac:spMkLst>
        </pc:spChg>
        <pc:spChg chg="add del">
          <ac:chgData name="Tomáš Dvořák" userId="5295d2088f91b585" providerId="LiveId" clId="{E29E09F4-7E93-44AF-9D58-6728F73A1AF5}" dt="2021-11-18T23:17:02.939" v="916" actId="26606"/>
          <ac:spMkLst>
            <pc:docMk/>
            <pc:sldMk cId="4140134271" sldId="269"/>
            <ac:spMk id="14" creationId="{AC0D06B0-F19C-459E-B221-A34B506FB5E3}"/>
          </ac:spMkLst>
        </pc:spChg>
        <pc:spChg chg="add del">
          <ac:chgData name="Tomáš Dvořák" userId="5295d2088f91b585" providerId="LiveId" clId="{E29E09F4-7E93-44AF-9D58-6728F73A1AF5}" dt="2021-11-18T23:11:11.451" v="829" actId="26606"/>
          <ac:spMkLst>
            <pc:docMk/>
            <pc:sldMk cId="4140134271" sldId="269"/>
            <ac:spMk id="15" creationId="{BC8B9C14-70F0-4F42-85FF-0DD3D5A585A5}"/>
          </ac:spMkLst>
        </pc:spChg>
        <pc:spChg chg="add del">
          <ac:chgData name="Tomáš Dvořák" userId="5295d2088f91b585" providerId="LiveId" clId="{E29E09F4-7E93-44AF-9D58-6728F73A1AF5}" dt="2021-11-18T23:17:02.939" v="916" actId="26606"/>
          <ac:spMkLst>
            <pc:docMk/>
            <pc:sldMk cId="4140134271" sldId="269"/>
            <ac:spMk id="16" creationId="{345B26DA-1C6B-4C66-81C9-9C1877FC2DB1}"/>
          </ac:spMkLst>
        </pc:spChg>
        <pc:spChg chg="add del">
          <ac:chgData name="Tomáš Dvořák" userId="5295d2088f91b585" providerId="LiveId" clId="{E29E09F4-7E93-44AF-9D58-6728F73A1AF5}" dt="2021-11-18T23:11:11.451" v="829" actId="26606"/>
          <ac:spMkLst>
            <pc:docMk/>
            <pc:sldMk cId="4140134271" sldId="269"/>
            <ac:spMk id="17" creationId="{98DE6C44-43F8-4DE4-AB81-66853FFEA09A}"/>
          </ac:spMkLst>
        </pc:spChg>
        <pc:spChg chg="add del">
          <ac:chgData name="Tomáš Dvořák" userId="5295d2088f91b585" providerId="LiveId" clId="{E29E09F4-7E93-44AF-9D58-6728F73A1AF5}" dt="2021-11-18T23:11:11.451" v="829" actId="26606"/>
          <ac:spMkLst>
            <pc:docMk/>
            <pc:sldMk cId="4140134271" sldId="269"/>
            <ac:spMk id="19" creationId="{2409529B-9B56-4F10-BE4D-F934DB89E57E}"/>
          </ac:spMkLst>
        </pc:spChg>
        <pc:spChg chg="add del">
          <ac:chgData name="Tomáš Dvořák" userId="5295d2088f91b585" providerId="LiveId" clId="{E29E09F4-7E93-44AF-9D58-6728F73A1AF5}" dt="2021-11-18T23:17:02.939" v="916" actId="26606"/>
          <ac:spMkLst>
            <pc:docMk/>
            <pc:sldMk cId="4140134271" sldId="269"/>
            <ac:spMk id="21" creationId="{98DE6C44-43F8-4DE4-AB81-66853FFEA09A}"/>
          </ac:spMkLst>
        </pc:spChg>
        <pc:spChg chg="add del">
          <ac:chgData name="Tomáš Dvořák" userId="5295d2088f91b585" providerId="LiveId" clId="{E29E09F4-7E93-44AF-9D58-6728F73A1AF5}" dt="2021-11-18T23:17:02.939" v="916" actId="26606"/>
          <ac:spMkLst>
            <pc:docMk/>
            <pc:sldMk cId="4140134271" sldId="269"/>
            <ac:spMk id="23" creationId="{2409529B-9B56-4F10-BE4D-F934DB89E57E}"/>
          </ac:spMkLst>
        </pc:spChg>
        <pc:spChg chg="add del">
          <ac:chgData name="Tomáš Dvořák" userId="5295d2088f91b585" providerId="LiveId" clId="{E29E09F4-7E93-44AF-9D58-6728F73A1AF5}" dt="2021-11-18T23:16:40.122" v="907" actId="26606"/>
          <ac:spMkLst>
            <pc:docMk/>
            <pc:sldMk cId="4140134271" sldId="269"/>
            <ac:spMk id="28" creationId="{C99A8FB7-A79B-4BC9-9D56-B79587F6AA3E}"/>
          </ac:spMkLst>
        </pc:spChg>
        <pc:spChg chg="add del">
          <ac:chgData name="Tomáš Dvořák" userId="5295d2088f91b585" providerId="LiveId" clId="{E29E09F4-7E93-44AF-9D58-6728F73A1AF5}" dt="2021-11-18T23:16:40.122" v="907" actId="26606"/>
          <ac:spMkLst>
            <pc:docMk/>
            <pc:sldMk cId="4140134271" sldId="269"/>
            <ac:spMk id="30" creationId="{B23893E2-3349-46D7-A7AA-B9E447957FB1}"/>
          </ac:spMkLst>
        </pc:spChg>
        <pc:spChg chg="add del">
          <ac:chgData name="Tomáš Dvořák" userId="5295d2088f91b585" providerId="LiveId" clId="{E29E09F4-7E93-44AF-9D58-6728F73A1AF5}" dt="2021-11-18T23:16:40.122" v="907" actId="26606"/>
          <ac:spMkLst>
            <pc:docMk/>
            <pc:sldMk cId="4140134271" sldId="269"/>
            <ac:spMk id="32" creationId="{4BFC77B5-F38E-4A7D-80BD-C3A10B717767}"/>
          </ac:spMkLst>
        </pc:spChg>
        <pc:spChg chg="add del">
          <ac:chgData name="Tomáš Dvořák" userId="5295d2088f91b585" providerId="LiveId" clId="{E29E09F4-7E93-44AF-9D58-6728F73A1AF5}" dt="2021-11-18T23:16:43.987" v="909" actId="26606"/>
          <ac:spMkLst>
            <pc:docMk/>
            <pc:sldMk cId="4140134271" sldId="269"/>
            <ac:spMk id="34" creationId="{8C818ED5-2F56-4171-9445-3AA4F4462396}"/>
          </ac:spMkLst>
        </pc:spChg>
        <pc:spChg chg="add del">
          <ac:chgData name="Tomáš Dvořák" userId="5295d2088f91b585" providerId="LiveId" clId="{E29E09F4-7E93-44AF-9D58-6728F73A1AF5}" dt="2021-11-18T23:16:43.987" v="909" actId="26606"/>
          <ac:spMkLst>
            <pc:docMk/>
            <pc:sldMk cId="4140134271" sldId="269"/>
            <ac:spMk id="35" creationId="{D7F307E1-26FA-4252-94D1-9711C4518CA1}"/>
          </ac:spMkLst>
        </pc:spChg>
        <pc:spChg chg="add del">
          <ac:chgData name="Tomáš Dvořák" userId="5295d2088f91b585" providerId="LiveId" clId="{E29E09F4-7E93-44AF-9D58-6728F73A1AF5}" dt="2021-11-18T23:16:43.987" v="909" actId="26606"/>
          <ac:spMkLst>
            <pc:docMk/>
            <pc:sldMk cId="4140134271" sldId="269"/>
            <ac:spMk id="36" creationId="{DE74FCE8-866C-4AFA-B45C-FACE2A6094E4}"/>
          </ac:spMkLst>
        </pc:spChg>
        <pc:spChg chg="add del">
          <ac:chgData name="Tomáš Dvořák" userId="5295d2088f91b585" providerId="LiveId" clId="{E29E09F4-7E93-44AF-9D58-6728F73A1AF5}" dt="2021-11-18T23:16:43.987" v="909" actId="26606"/>
          <ac:spMkLst>
            <pc:docMk/>
            <pc:sldMk cId="4140134271" sldId="269"/>
            <ac:spMk id="37" creationId="{398DFB7A-5FB9-4FBB-8BD1-0DBC6A3652FB}"/>
          </ac:spMkLst>
        </pc:spChg>
        <pc:spChg chg="add del">
          <ac:chgData name="Tomáš Dvořák" userId="5295d2088f91b585" providerId="LiveId" clId="{E29E09F4-7E93-44AF-9D58-6728F73A1AF5}" dt="2021-11-18T23:16:43.987" v="909" actId="26606"/>
          <ac:spMkLst>
            <pc:docMk/>
            <pc:sldMk cId="4140134271" sldId="269"/>
            <ac:spMk id="38" creationId="{357E4EC5-5150-4D8A-B97F-668E90752EC1}"/>
          </ac:spMkLst>
        </pc:spChg>
        <pc:spChg chg="add del">
          <ac:chgData name="Tomáš Dvořák" userId="5295d2088f91b585" providerId="LiveId" clId="{E29E09F4-7E93-44AF-9D58-6728F73A1AF5}" dt="2021-11-18T23:16:45.573" v="911" actId="26606"/>
          <ac:spMkLst>
            <pc:docMk/>
            <pc:sldMk cId="4140134271" sldId="269"/>
            <ac:spMk id="40" creationId="{A3C210E6-A35A-4F68-8D60-801A019C75B8}"/>
          </ac:spMkLst>
        </pc:spChg>
        <pc:spChg chg="add del">
          <ac:chgData name="Tomáš Dvořák" userId="5295d2088f91b585" providerId="LiveId" clId="{E29E09F4-7E93-44AF-9D58-6728F73A1AF5}" dt="2021-11-18T23:16:45.573" v="911" actId="26606"/>
          <ac:spMkLst>
            <pc:docMk/>
            <pc:sldMk cId="4140134271" sldId="269"/>
            <ac:spMk id="41" creationId="{AC0D06B0-F19C-459E-B221-A34B506FB5E3}"/>
          </ac:spMkLst>
        </pc:spChg>
        <pc:spChg chg="add del">
          <ac:chgData name="Tomáš Dvořák" userId="5295d2088f91b585" providerId="LiveId" clId="{E29E09F4-7E93-44AF-9D58-6728F73A1AF5}" dt="2021-11-18T23:16:45.573" v="911" actId="26606"/>
          <ac:spMkLst>
            <pc:docMk/>
            <pc:sldMk cId="4140134271" sldId="269"/>
            <ac:spMk id="42" creationId="{345B26DA-1C6B-4C66-81C9-9C1877FC2DB1}"/>
          </ac:spMkLst>
        </pc:spChg>
        <pc:spChg chg="add del">
          <ac:chgData name="Tomáš Dvořák" userId="5295d2088f91b585" providerId="LiveId" clId="{E29E09F4-7E93-44AF-9D58-6728F73A1AF5}" dt="2021-11-18T23:16:45.573" v="911" actId="26606"/>
          <ac:spMkLst>
            <pc:docMk/>
            <pc:sldMk cId="4140134271" sldId="269"/>
            <ac:spMk id="43" creationId="{98DE6C44-43F8-4DE4-AB81-66853FFEA09A}"/>
          </ac:spMkLst>
        </pc:spChg>
        <pc:spChg chg="add del">
          <ac:chgData name="Tomáš Dvořák" userId="5295d2088f91b585" providerId="LiveId" clId="{E29E09F4-7E93-44AF-9D58-6728F73A1AF5}" dt="2021-11-18T23:16:45.573" v="911" actId="26606"/>
          <ac:spMkLst>
            <pc:docMk/>
            <pc:sldMk cId="4140134271" sldId="269"/>
            <ac:spMk id="44" creationId="{2409529B-9B56-4F10-BE4D-F934DB89E57E}"/>
          </ac:spMkLst>
        </pc:spChg>
        <pc:spChg chg="add del">
          <ac:chgData name="Tomáš Dvořák" userId="5295d2088f91b585" providerId="LiveId" clId="{E29E09F4-7E93-44AF-9D58-6728F73A1AF5}" dt="2021-11-18T23:16:52.840" v="913" actId="26606"/>
          <ac:spMkLst>
            <pc:docMk/>
            <pc:sldMk cId="4140134271" sldId="269"/>
            <ac:spMk id="46" creationId="{D7F307E1-26FA-4252-94D1-9711C4518CA1}"/>
          </ac:spMkLst>
        </pc:spChg>
        <pc:spChg chg="add del">
          <ac:chgData name="Tomáš Dvořák" userId="5295d2088f91b585" providerId="LiveId" clId="{E29E09F4-7E93-44AF-9D58-6728F73A1AF5}" dt="2021-11-18T23:16:52.840" v="913" actId="26606"/>
          <ac:spMkLst>
            <pc:docMk/>
            <pc:sldMk cId="4140134271" sldId="269"/>
            <ac:spMk id="47" creationId="{398DFB7A-5FB9-4FBB-8BD1-0DBC6A3652FB}"/>
          </ac:spMkLst>
        </pc:spChg>
        <pc:spChg chg="add del">
          <ac:chgData name="Tomáš Dvořák" userId="5295d2088f91b585" providerId="LiveId" clId="{E29E09F4-7E93-44AF-9D58-6728F73A1AF5}" dt="2021-11-18T23:16:52.840" v="913" actId="26606"/>
          <ac:spMkLst>
            <pc:docMk/>
            <pc:sldMk cId="4140134271" sldId="269"/>
            <ac:spMk id="48" creationId="{357E4EC5-5150-4D8A-B97F-668E90752EC1}"/>
          </ac:spMkLst>
        </pc:spChg>
        <pc:spChg chg="add del">
          <ac:chgData name="Tomáš Dvořák" userId="5295d2088f91b585" providerId="LiveId" clId="{E29E09F4-7E93-44AF-9D58-6728F73A1AF5}" dt="2021-11-18T23:16:52.840" v="913" actId="26606"/>
          <ac:spMkLst>
            <pc:docMk/>
            <pc:sldMk cId="4140134271" sldId="269"/>
            <ac:spMk id="49" creationId="{8C818ED5-2F56-4171-9445-3AA4F4462396}"/>
          </ac:spMkLst>
        </pc:spChg>
        <pc:spChg chg="add del">
          <ac:chgData name="Tomáš Dvořák" userId="5295d2088f91b585" providerId="LiveId" clId="{E29E09F4-7E93-44AF-9D58-6728F73A1AF5}" dt="2021-11-18T23:16:52.840" v="913" actId="26606"/>
          <ac:spMkLst>
            <pc:docMk/>
            <pc:sldMk cId="4140134271" sldId="269"/>
            <ac:spMk id="50" creationId="{DE74FCE8-866C-4AFA-B45C-FACE2A6094E4}"/>
          </ac:spMkLst>
        </pc:spChg>
        <pc:spChg chg="add del">
          <ac:chgData name="Tomáš Dvořák" userId="5295d2088f91b585" providerId="LiveId" clId="{E29E09F4-7E93-44AF-9D58-6728F73A1AF5}" dt="2021-11-18T23:17:02.923" v="915" actId="26606"/>
          <ac:spMkLst>
            <pc:docMk/>
            <pc:sldMk cId="4140134271" sldId="269"/>
            <ac:spMk id="52" creationId="{33CD251C-A887-4D2F-925B-FC097198538B}"/>
          </ac:spMkLst>
        </pc:spChg>
        <pc:spChg chg="add">
          <ac:chgData name="Tomáš Dvořák" userId="5295d2088f91b585" providerId="LiveId" clId="{E29E09F4-7E93-44AF-9D58-6728F73A1AF5}" dt="2021-11-18T23:17:02.939" v="916" actId="26606"/>
          <ac:spMkLst>
            <pc:docMk/>
            <pc:sldMk cId="4140134271" sldId="269"/>
            <ac:spMk id="56" creationId="{D7F307E1-26FA-4252-94D1-9711C4518CA1}"/>
          </ac:spMkLst>
        </pc:spChg>
        <pc:spChg chg="add">
          <ac:chgData name="Tomáš Dvořák" userId="5295d2088f91b585" providerId="LiveId" clId="{E29E09F4-7E93-44AF-9D58-6728F73A1AF5}" dt="2021-11-18T23:17:02.939" v="916" actId="26606"/>
          <ac:spMkLst>
            <pc:docMk/>
            <pc:sldMk cId="4140134271" sldId="269"/>
            <ac:spMk id="57" creationId="{398DFB7A-5FB9-4FBB-8BD1-0DBC6A3652FB}"/>
          </ac:spMkLst>
        </pc:spChg>
        <pc:spChg chg="add">
          <ac:chgData name="Tomáš Dvořák" userId="5295d2088f91b585" providerId="LiveId" clId="{E29E09F4-7E93-44AF-9D58-6728F73A1AF5}" dt="2021-11-18T23:17:02.939" v="916" actId="26606"/>
          <ac:spMkLst>
            <pc:docMk/>
            <pc:sldMk cId="4140134271" sldId="269"/>
            <ac:spMk id="58" creationId="{357E4EC5-5150-4D8A-B97F-668E90752EC1}"/>
          </ac:spMkLst>
        </pc:spChg>
        <pc:spChg chg="add">
          <ac:chgData name="Tomáš Dvořák" userId="5295d2088f91b585" providerId="LiveId" clId="{E29E09F4-7E93-44AF-9D58-6728F73A1AF5}" dt="2021-11-18T23:17:02.939" v="916" actId="26606"/>
          <ac:spMkLst>
            <pc:docMk/>
            <pc:sldMk cId="4140134271" sldId="269"/>
            <ac:spMk id="59" creationId="{8C818ED5-2F56-4171-9445-3AA4F4462396}"/>
          </ac:spMkLst>
        </pc:spChg>
        <pc:spChg chg="add">
          <ac:chgData name="Tomáš Dvořák" userId="5295d2088f91b585" providerId="LiveId" clId="{E29E09F4-7E93-44AF-9D58-6728F73A1AF5}" dt="2021-11-18T23:17:02.939" v="916" actId="26606"/>
          <ac:spMkLst>
            <pc:docMk/>
            <pc:sldMk cId="4140134271" sldId="269"/>
            <ac:spMk id="60" creationId="{DE74FCE8-866C-4AFA-B45C-FACE2A6094E4}"/>
          </ac:spMkLst>
        </pc:spChg>
        <pc:grpChg chg="add del">
          <ac:chgData name="Tomáš Dvořák" userId="5295d2088f91b585" providerId="LiveId" clId="{E29E09F4-7E93-44AF-9D58-6728F73A1AF5}" dt="2021-11-18T23:17:02.923" v="915" actId="26606"/>
          <ac:grpSpMkLst>
            <pc:docMk/>
            <pc:sldMk cId="4140134271" sldId="269"/>
            <ac:grpSpMk id="53" creationId="{770AE191-D2EA-45C9-A44D-830C188F74CB}"/>
          </ac:grpSpMkLst>
        </pc:grpChg>
        <pc:picChg chg="add mod ord">
          <ac:chgData name="Tomáš Dvořák" userId="5295d2088f91b585" providerId="LiveId" clId="{E29E09F4-7E93-44AF-9D58-6728F73A1AF5}" dt="2021-11-18T23:17:02.939" v="916" actId="26606"/>
          <ac:picMkLst>
            <pc:docMk/>
            <pc:sldMk cId="4140134271" sldId="269"/>
            <ac:picMk id="4" creationId="{8C032CCF-A921-4251-8737-3408E18F07E2}"/>
          </ac:picMkLst>
        </pc:picChg>
        <pc:picChg chg="add mod ord modCrop">
          <ac:chgData name="Tomáš Dvořák" userId="5295d2088f91b585" providerId="LiveId" clId="{E29E09F4-7E93-44AF-9D58-6728F73A1AF5}" dt="2021-11-18T23:17:02.939" v="916" actId="26606"/>
          <ac:picMkLst>
            <pc:docMk/>
            <pc:sldMk cId="4140134271" sldId="269"/>
            <ac:picMk id="5" creationId="{22A34CDD-BC3B-4821-BA4A-06CF27C78BAF}"/>
          </ac:picMkLst>
        </pc:picChg>
        <pc:picChg chg="add mod ord">
          <ac:chgData name="Tomáš Dvořák" userId="5295d2088f91b585" providerId="LiveId" clId="{E29E09F4-7E93-44AF-9D58-6728F73A1AF5}" dt="2021-11-18T23:17:02.939" v="916" actId="26606"/>
          <ac:picMkLst>
            <pc:docMk/>
            <pc:sldMk cId="4140134271" sldId="269"/>
            <ac:picMk id="6" creationId="{47EBF575-90F0-4D65-B7B5-D00E726D0A9B}"/>
          </ac:picMkLst>
        </pc:picChg>
        <pc:picChg chg="add mod">
          <ac:chgData name="Tomáš Dvořák" userId="5295d2088f91b585" providerId="LiveId" clId="{E29E09F4-7E93-44AF-9D58-6728F73A1AF5}" dt="2021-11-19T07:53:52.835" v="1222" actId="1076"/>
          <ac:picMkLst>
            <pc:docMk/>
            <pc:sldMk cId="4140134271" sldId="269"/>
            <ac:picMk id="7" creationId="{A2B822A6-92CE-4043-AECA-FA22F5BBD3C2}"/>
          </ac:picMkLst>
        </pc:picChg>
        <pc:picChg chg="add mod ord">
          <ac:chgData name="Tomáš Dvořák" userId="5295d2088f91b585" providerId="LiveId" clId="{E29E09F4-7E93-44AF-9D58-6728F73A1AF5}" dt="2021-11-18T23:17:02.939" v="916" actId="26606"/>
          <ac:picMkLst>
            <pc:docMk/>
            <pc:sldMk cId="4140134271" sldId="269"/>
            <ac:picMk id="8" creationId="{BD9223E2-ADCF-4927-B830-89AE73D006F1}"/>
          </ac:picMkLst>
        </pc:picChg>
        <pc:picChg chg="add mod">
          <ac:chgData name="Tomáš Dvořák" userId="5295d2088f91b585" providerId="LiveId" clId="{E29E09F4-7E93-44AF-9D58-6728F73A1AF5}" dt="2021-11-19T07:53:49.789" v="1221" actId="1076"/>
          <ac:picMkLst>
            <pc:docMk/>
            <pc:sldMk cId="4140134271" sldId="269"/>
            <ac:picMk id="10" creationId="{DB287666-F8A8-45B0-85A4-4C690D86C4D9}"/>
          </ac:picMkLst>
        </pc:picChg>
        <pc:picChg chg="add mod">
          <ac:chgData name="Tomáš Dvořák" userId="5295d2088f91b585" providerId="LiveId" clId="{E29E09F4-7E93-44AF-9D58-6728F73A1AF5}" dt="2021-11-19T07:53:55.272" v="1223" actId="1076"/>
          <ac:picMkLst>
            <pc:docMk/>
            <pc:sldMk cId="4140134271" sldId="269"/>
            <ac:picMk id="17" creationId="{CE28A8D9-FC04-4980-8591-ACE1E9705F41}"/>
          </ac:picMkLst>
        </pc:picChg>
        <pc:picChg chg="add mod">
          <ac:chgData name="Tomáš Dvořák" userId="5295d2088f91b585" providerId="LiveId" clId="{E29E09F4-7E93-44AF-9D58-6728F73A1AF5}" dt="2021-11-19T07:55:23.808" v="1233" actId="1076"/>
          <ac:picMkLst>
            <pc:docMk/>
            <pc:sldMk cId="4140134271" sldId="269"/>
            <ac:picMk id="18" creationId="{70F0D456-D4B7-4839-AD18-9E0F88BAAEBD}"/>
          </ac:picMkLst>
        </pc:picChg>
        <pc:picChg chg="add del mod">
          <ac:chgData name="Tomáš Dvořák" userId="5295d2088f91b585" providerId="LiveId" clId="{E29E09F4-7E93-44AF-9D58-6728F73A1AF5}" dt="2021-11-18T23:19:06.890" v="955" actId="478"/>
          <ac:picMkLst>
            <pc:docMk/>
            <pc:sldMk cId="4140134271" sldId="269"/>
            <ac:picMk id="51" creationId="{1EA099BB-BA95-4E78-8B0C-FEC2EBA4B9C5}"/>
          </ac:picMkLst>
        </pc:picChg>
      </pc:sldChg>
      <pc:sldChg chg="addSp delSp modSp new mod">
        <pc:chgData name="Tomáš Dvořák" userId="5295d2088f91b585" providerId="LiveId" clId="{E29E09F4-7E93-44AF-9D58-6728F73A1AF5}" dt="2021-11-18T23:22:18.385" v="1067" actId="14100"/>
        <pc:sldMkLst>
          <pc:docMk/>
          <pc:sldMk cId="1864538656" sldId="270"/>
        </pc:sldMkLst>
        <pc:spChg chg="del mod">
          <ac:chgData name="Tomáš Dvořák" userId="5295d2088f91b585" providerId="LiveId" clId="{E29E09F4-7E93-44AF-9D58-6728F73A1AF5}" dt="2021-11-18T23:21:50.254" v="1060" actId="478"/>
          <ac:spMkLst>
            <pc:docMk/>
            <pc:sldMk cId="1864538656" sldId="270"/>
            <ac:spMk id="2" creationId="{3D54F8A1-EB34-4975-B01B-A94DDCA998BC}"/>
          </ac:spMkLst>
        </pc:spChg>
        <pc:spChg chg="del">
          <ac:chgData name="Tomáš Dvořák" userId="5295d2088f91b585" providerId="LiveId" clId="{E29E09F4-7E93-44AF-9D58-6728F73A1AF5}" dt="2021-11-18T23:20:37.695" v="997"/>
          <ac:spMkLst>
            <pc:docMk/>
            <pc:sldMk cId="1864538656" sldId="270"/>
            <ac:spMk id="3" creationId="{B0B55011-8CBD-49EC-B95B-3846F14FE9A1}"/>
          </ac:spMkLst>
        </pc:spChg>
        <pc:spChg chg="add mod">
          <ac:chgData name="Tomáš Dvořák" userId="5295d2088f91b585" providerId="LiveId" clId="{E29E09F4-7E93-44AF-9D58-6728F73A1AF5}" dt="2021-11-18T23:22:18.385" v="1067" actId="14100"/>
          <ac:spMkLst>
            <pc:docMk/>
            <pc:sldMk cId="1864538656" sldId="270"/>
            <ac:spMk id="6" creationId="{A18E59CD-6658-4365-BA22-90BAE2BE3B70}"/>
          </ac:spMkLst>
        </pc:spChg>
        <pc:picChg chg="add del mod">
          <ac:chgData name="Tomáš Dvořák" userId="5295d2088f91b585" providerId="LiveId" clId="{E29E09F4-7E93-44AF-9D58-6728F73A1AF5}" dt="2021-11-18T23:20:43.894" v="998" actId="478"/>
          <ac:picMkLst>
            <pc:docMk/>
            <pc:sldMk cId="1864538656" sldId="270"/>
            <ac:picMk id="4" creationId="{434325F8-AA06-4939-86DC-611732F5F80B}"/>
          </ac:picMkLst>
        </pc:picChg>
        <pc:picChg chg="add mod">
          <ac:chgData name="Tomáš Dvořák" userId="5295d2088f91b585" providerId="LiveId" clId="{E29E09F4-7E93-44AF-9D58-6728F73A1AF5}" dt="2021-11-18T23:22:03.465" v="1062" actId="14100"/>
          <ac:picMkLst>
            <pc:docMk/>
            <pc:sldMk cId="1864538656" sldId="270"/>
            <ac:picMk id="7" creationId="{C0FCA73E-F22C-4AB5-8FD5-16E972DC53BD}"/>
          </ac:picMkLst>
        </pc:picChg>
      </pc:sldChg>
      <pc:sldChg chg="modSp new del mod">
        <pc:chgData name="Tomáš Dvořák" userId="5295d2088f91b585" providerId="LiveId" clId="{E29E09F4-7E93-44AF-9D58-6728F73A1AF5}" dt="2023-10-18T18:10:16.513" v="1722" actId="47"/>
        <pc:sldMkLst>
          <pc:docMk/>
          <pc:sldMk cId="1116907010" sldId="271"/>
        </pc:sldMkLst>
        <pc:spChg chg="mod">
          <ac:chgData name="Tomáš Dvořák" userId="5295d2088f91b585" providerId="LiveId" clId="{E29E09F4-7E93-44AF-9D58-6728F73A1AF5}" dt="2021-11-19T12:03:20.531" v="1271" actId="122"/>
          <ac:spMkLst>
            <pc:docMk/>
            <pc:sldMk cId="1116907010" sldId="271"/>
            <ac:spMk id="2" creationId="{6FCC18F2-8FCF-4299-9D54-CB39706EA448}"/>
          </ac:spMkLst>
        </pc:spChg>
        <pc:spChg chg="mod">
          <ac:chgData name="Tomáš Dvořák" userId="5295d2088f91b585" providerId="LiveId" clId="{E29E09F4-7E93-44AF-9D58-6728F73A1AF5}" dt="2021-11-19T12:13:45.425" v="1719" actId="20577"/>
          <ac:spMkLst>
            <pc:docMk/>
            <pc:sldMk cId="1116907010" sldId="271"/>
            <ac:spMk id="3" creationId="{2D2A70FB-1C46-4467-BB77-E00FAC147905}"/>
          </ac:spMkLst>
        </pc:spChg>
      </pc:sldChg>
      <pc:sldChg chg="addSp delSp modSp new mod">
        <pc:chgData name="Tomáš Dvořák" userId="5295d2088f91b585" providerId="LiveId" clId="{E29E09F4-7E93-44AF-9D58-6728F73A1AF5}" dt="2023-10-18T18:14:53.833" v="1852"/>
        <pc:sldMkLst>
          <pc:docMk/>
          <pc:sldMk cId="2031901744" sldId="271"/>
        </pc:sldMkLst>
        <pc:spChg chg="mod">
          <ac:chgData name="Tomáš Dvořák" userId="5295d2088f91b585" providerId="LiveId" clId="{E29E09F4-7E93-44AF-9D58-6728F73A1AF5}" dt="2023-10-18T18:13:46.207" v="1823" actId="122"/>
          <ac:spMkLst>
            <pc:docMk/>
            <pc:sldMk cId="2031901744" sldId="271"/>
            <ac:spMk id="2" creationId="{72666FA5-C74D-EDA9-948C-0B46992E9179}"/>
          </ac:spMkLst>
        </pc:spChg>
        <pc:spChg chg="del">
          <ac:chgData name="Tomáš Dvořák" userId="5295d2088f91b585" providerId="LiveId" clId="{E29E09F4-7E93-44AF-9D58-6728F73A1AF5}" dt="2023-10-18T18:10:48.480" v="1724"/>
          <ac:spMkLst>
            <pc:docMk/>
            <pc:sldMk cId="2031901744" sldId="271"/>
            <ac:spMk id="3" creationId="{BD244ACE-E649-14E1-1DB3-2F1A6399B2E6}"/>
          </ac:spMkLst>
        </pc:spChg>
        <pc:spChg chg="add del mod">
          <ac:chgData name="Tomáš Dvořák" userId="5295d2088f91b585" providerId="LiveId" clId="{E29E09F4-7E93-44AF-9D58-6728F73A1AF5}" dt="2023-10-18T18:13:55.921" v="1825" actId="478"/>
          <ac:spMkLst>
            <pc:docMk/>
            <pc:sldMk cId="2031901744" sldId="271"/>
            <ac:spMk id="13" creationId="{A5DCBFE3-CD53-CE57-CC93-0F236BB4FAB6}"/>
          </ac:spMkLst>
        </pc:spChg>
        <pc:picChg chg="add del mod">
          <ac:chgData name="Tomáš Dvořák" userId="5295d2088f91b585" providerId="LiveId" clId="{E29E09F4-7E93-44AF-9D58-6728F73A1AF5}" dt="2023-10-18T18:12:48.714" v="1744" actId="21"/>
          <ac:picMkLst>
            <pc:docMk/>
            <pc:sldMk cId="2031901744" sldId="271"/>
            <ac:picMk id="5" creationId="{45CF7452-4CD8-7BAF-8611-652DAE70193C}"/>
          </ac:picMkLst>
        </pc:picChg>
        <pc:picChg chg="add del mod">
          <ac:chgData name="Tomáš Dvořák" userId="5295d2088f91b585" providerId="LiveId" clId="{E29E09F4-7E93-44AF-9D58-6728F73A1AF5}" dt="2023-10-18T18:11:12.225" v="1729" actId="478"/>
          <ac:picMkLst>
            <pc:docMk/>
            <pc:sldMk cId="2031901744" sldId="271"/>
            <ac:picMk id="7" creationId="{F3B78D50-E41C-6529-2127-14B7013B0C4F}"/>
          </ac:picMkLst>
        </pc:picChg>
        <pc:picChg chg="add del mod">
          <ac:chgData name="Tomáš Dvořák" userId="5295d2088f91b585" providerId="LiveId" clId="{E29E09F4-7E93-44AF-9D58-6728F73A1AF5}" dt="2023-10-18T18:12:48.714" v="1744" actId="21"/>
          <ac:picMkLst>
            <pc:docMk/>
            <pc:sldMk cId="2031901744" sldId="271"/>
            <ac:picMk id="9" creationId="{E93A6881-9FBA-BFE7-AB04-6A089C453C82}"/>
          </ac:picMkLst>
        </pc:picChg>
        <pc:picChg chg="add mod modCrop">
          <ac:chgData name="Tomáš Dvořák" userId="5295d2088f91b585" providerId="LiveId" clId="{E29E09F4-7E93-44AF-9D58-6728F73A1AF5}" dt="2023-10-18T18:14:15.696" v="1850" actId="1036"/>
          <ac:picMkLst>
            <pc:docMk/>
            <pc:sldMk cId="2031901744" sldId="271"/>
            <ac:picMk id="11" creationId="{89ADC183-A261-E270-D2E7-0DF2E1A92C96}"/>
          </ac:picMkLst>
        </pc:picChg>
        <pc:picChg chg="add del mod">
          <ac:chgData name="Tomáš Dvořák" userId="5295d2088f91b585" providerId="LiveId" clId="{E29E09F4-7E93-44AF-9D58-6728F73A1AF5}" dt="2023-10-18T18:14:53.833" v="1852"/>
          <ac:picMkLst>
            <pc:docMk/>
            <pc:sldMk cId="2031901744" sldId="271"/>
            <ac:picMk id="14" creationId="{DDF5E89A-095D-1E4D-34F7-86E97B479396}"/>
          </ac:picMkLst>
        </pc:picChg>
        <pc:picChg chg="add del mod">
          <ac:chgData name="Tomáš Dvořák" userId="5295d2088f91b585" providerId="LiveId" clId="{E29E09F4-7E93-44AF-9D58-6728F73A1AF5}" dt="2023-10-18T18:14:53.833" v="1852"/>
          <ac:picMkLst>
            <pc:docMk/>
            <pc:sldMk cId="2031901744" sldId="271"/>
            <ac:picMk id="15" creationId="{6A2DA6E4-DD28-F456-88EB-1DDE10E657AA}"/>
          </ac:picMkLst>
        </pc:picChg>
      </pc:sldChg>
      <pc:sldChg chg="addSp delSp modSp new del mod">
        <pc:chgData name="Tomáš Dvořák" userId="5295d2088f91b585" providerId="LiveId" clId="{E29E09F4-7E93-44AF-9D58-6728F73A1AF5}" dt="2023-10-18T18:20:05.939" v="1949" actId="47"/>
        <pc:sldMkLst>
          <pc:docMk/>
          <pc:sldMk cId="4069155822" sldId="272"/>
        </pc:sldMkLst>
        <pc:picChg chg="add mod">
          <ac:chgData name="Tomáš Dvořák" userId="5295d2088f91b585" providerId="LiveId" clId="{E29E09F4-7E93-44AF-9D58-6728F73A1AF5}" dt="2023-10-18T18:12:53.139" v="1746" actId="1076"/>
          <ac:picMkLst>
            <pc:docMk/>
            <pc:sldMk cId="4069155822" sldId="272"/>
            <ac:picMk id="4" creationId="{E63B9DB3-DE78-4D81-0689-646AB4D6A048}"/>
          </ac:picMkLst>
        </pc:picChg>
        <pc:picChg chg="add del mod">
          <ac:chgData name="Tomáš Dvořák" userId="5295d2088f91b585" providerId="LiveId" clId="{E29E09F4-7E93-44AF-9D58-6728F73A1AF5}" dt="2023-10-18T18:17:50.288" v="1902" actId="21"/>
          <ac:picMkLst>
            <pc:docMk/>
            <pc:sldMk cId="4069155822" sldId="272"/>
            <ac:picMk id="5" creationId="{8D73597C-4AAE-D7AF-7ED7-221DAE1C6E89}"/>
          </ac:picMkLst>
        </pc:picChg>
      </pc:sldChg>
      <pc:sldChg chg="addSp delSp modSp add mod">
        <pc:chgData name="Tomáš Dvořák" userId="5295d2088f91b585" providerId="LiveId" clId="{E29E09F4-7E93-44AF-9D58-6728F73A1AF5}" dt="2023-10-18T18:19:55.844" v="1948"/>
        <pc:sldMkLst>
          <pc:docMk/>
          <pc:sldMk cId="1224307949" sldId="273"/>
        </pc:sldMkLst>
        <pc:graphicFrameChg chg="add del modGraphic">
          <ac:chgData name="Tomáš Dvořák" userId="5295d2088f91b585" providerId="LiveId" clId="{E29E09F4-7E93-44AF-9D58-6728F73A1AF5}" dt="2023-10-18T18:15:14.434" v="1856" actId="478"/>
          <ac:graphicFrameMkLst>
            <pc:docMk/>
            <pc:sldMk cId="1224307949" sldId="273"/>
            <ac:graphicFrameMk id="4" creationId="{54C39C40-A311-C01A-9A1D-791A08F6CCD3}"/>
          </ac:graphicFrameMkLst>
        </pc:graphicFrameChg>
        <pc:picChg chg="add del mod">
          <ac:chgData name="Tomáš Dvořák" userId="5295d2088f91b585" providerId="LiveId" clId="{E29E09F4-7E93-44AF-9D58-6728F73A1AF5}" dt="2023-10-18T18:16:23.934" v="1868"/>
          <ac:picMkLst>
            <pc:docMk/>
            <pc:sldMk cId="1224307949" sldId="273"/>
            <ac:picMk id="5" creationId="{379B755F-27C3-777C-F977-F79977041627}"/>
          </ac:picMkLst>
        </pc:picChg>
        <pc:picChg chg="add del mod">
          <ac:chgData name="Tomáš Dvořák" userId="5295d2088f91b585" providerId="LiveId" clId="{E29E09F4-7E93-44AF-9D58-6728F73A1AF5}" dt="2023-10-18T18:16:23.452" v="1867"/>
          <ac:picMkLst>
            <pc:docMk/>
            <pc:sldMk cId="1224307949" sldId="273"/>
            <ac:picMk id="6" creationId="{5CC3B070-BA5E-F4B1-F10A-7B12C98D9525}"/>
          </ac:picMkLst>
        </pc:picChg>
        <pc:picChg chg="add mod modCrop">
          <ac:chgData name="Tomáš Dvořák" userId="5295d2088f91b585" providerId="LiveId" clId="{E29E09F4-7E93-44AF-9D58-6728F73A1AF5}" dt="2023-10-18T18:18:27.266" v="1908" actId="14100"/>
          <ac:picMkLst>
            <pc:docMk/>
            <pc:sldMk cId="1224307949" sldId="273"/>
            <ac:picMk id="7" creationId="{2F94A595-3F1C-E1D7-3628-F70F96DD191C}"/>
          </ac:picMkLst>
        </pc:picChg>
        <pc:picChg chg="add mod modCrop">
          <ac:chgData name="Tomáš Dvořák" userId="5295d2088f91b585" providerId="LiveId" clId="{E29E09F4-7E93-44AF-9D58-6728F73A1AF5}" dt="2023-10-18T18:19:55.844" v="1948"/>
          <ac:picMkLst>
            <pc:docMk/>
            <pc:sldMk cId="1224307949" sldId="273"/>
            <ac:picMk id="8" creationId="{F15CD254-ABCE-4462-81AD-F880EC8C1AA3}"/>
          </ac:picMkLst>
        </pc:picChg>
        <pc:picChg chg="del">
          <ac:chgData name="Tomáš Dvořák" userId="5295d2088f91b585" providerId="LiveId" clId="{E29E09F4-7E93-44AF-9D58-6728F73A1AF5}" dt="2023-10-18T18:15:06.801" v="1854" actId="478"/>
          <ac:picMkLst>
            <pc:docMk/>
            <pc:sldMk cId="1224307949" sldId="273"/>
            <ac:picMk id="11" creationId="{89ADC183-A261-E270-D2E7-0DF2E1A92C96}"/>
          </ac:picMkLst>
        </pc:picChg>
      </pc:sldChg>
      <pc:sldChg chg="modSp new del mod">
        <pc:chgData name="Tomáš Dvořák" userId="5295d2088f91b585" providerId="LiveId" clId="{E29E09F4-7E93-44AF-9D58-6728F73A1AF5}" dt="2023-10-18T18:34:07.380" v="2363" actId="47"/>
        <pc:sldMkLst>
          <pc:docMk/>
          <pc:sldMk cId="54875695" sldId="274"/>
        </pc:sldMkLst>
        <pc:spChg chg="mod">
          <ac:chgData name="Tomáš Dvořák" userId="5295d2088f91b585" providerId="LiveId" clId="{E29E09F4-7E93-44AF-9D58-6728F73A1AF5}" dt="2023-10-18T18:33:19.323" v="2361" actId="5793"/>
          <ac:spMkLst>
            <pc:docMk/>
            <pc:sldMk cId="54875695" sldId="274"/>
            <ac:spMk id="3" creationId="{12D53E67-B5D4-116F-F7AF-45E51CDE6A5D}"/>
          </ac:spMkLst>
        </pc:spChg>
      </pc:sldChg>
      <pc:sldChg chg="new del">
        <pc:chgData name="Tomáš Dvořák" userId="5295d2088f91b585" providerId="LiveId" clId="{E29E09F4-7E93-44AF-9D58-6728F73A1AF5}" dt="2023-10-18T18:32:28.578" v="2296" actId="47"/>
        <pc:sldMkLst>
          <pc:docMk/>
          <pc:sldMk cId="3627539968" sldId="274"/>
        </pc:sldMkLst>
      </pc:sldChg>
      <pc:sldChg chg="new del">
        <pc:chgData name="Tomáš Dvořák" userId="5295d2088f91b585" providerId="LiveId" clId="{E29E09F4-7E93-44AF-9D58-6728F73A1AF5}" dt="2023-10-18T18:32:15.636" v="2294" actId="47"/>
        <pc:sldMkLst>
          <pc:docMk/>
          <pc:sldMk cId="3809166146" sldId="274"/>
        </pc:sldMkLst>
      </pc:sldChg>
      <pc:sldChg chg="new del">
        <pc:chgData name="Tomáš Dvořák" userId="5295d2088f91b585" providerId="LiveId" clId="{E29E09F4-7E93-44AF-9D58-6728F73A1AF5}" dt="2023-10-18T18:34:05.855" v="2362" actId="47"/>
        <pc:sldMkLst>
          <pc:docMk/>
          <pc:sldMk cId="1107686317" sldId="27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ABD20A-556D-420F-8659-10A72F2B5928}" type="datetimeFigureOut">
              <a:rPr lang="cs-CZ" smtClean="0"/>
              <a:t>18.10.2023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E09178-EEA9-454A-B064-097BBB5399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4846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Síla – předpoklad pro sportovní výkon na odpovídající úrovni </a:t>
            </a:r>
          </a:p>
          <a:p>
            <a:r>
              <a:rPr lang="cs-CZ" dirty="0"/>
              <a:t>Koordinace – optimální biomechanické zatížení –  prevence úrazů, </a:t>
            </a:r>
          </a:p>
          <a:p>
            <a:r>
              <a:rPr lang="cs-CZ" dirty="0"/>
              <a:t>kondice svalů – limitem pro opakované zatížení cyklické  pohyby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E09178-EEA9-454A-B064-097BBB539985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3230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Postavení bránice – ventilace, posturální funkce – ta nesmí být na dýchání</a:t>
            </a:r>
          </a:p>
          <a:p>
            <a:r>
              <a:rPr lang="cs-CZ" dirty="0"/>
              <a:t>Dýchání, ale správná fáze dechové mechaniky dokáže zvýšit svalovou sílu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E09178-EEA9-454A-B064-097BBB539985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7629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Ideomotorické </a:t>
            </a:r>
            <a:r>
              <a:rPr lang="cs-CZ" dirty="0" err="1"/>
              <a:t>fce</a:t>
            </a:r>
            <a:r>
              <a:rPr lang="cs-CZ" dirty="0"/>
              <a:t> – př. Štěpánka, Adam Ondra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E09178-EEA9-454A-B064-097BBB539985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8148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991D9E-8049-46D9-BB84-FF38DB219A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F7BDAC8-36AC-4B34-9514-6B072893C0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1A61BC9-BDA8-4CE0-831B-77859D769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CF7CD-151F-4861-9B82-6C9838D63887}" type="datetimeFigureOut">
              <a:rPr lang="cs-CZ" smtClean="0"/>
              <a:t>18.10.2023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33F28DD-DDB1-4161-AA73-6BEB142CA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0033473-B27B-4416-8E6C-FEBCBB7D3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2BCC1-271F-4204-861A-D4C8F8A876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999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728977-7096-46A9-8AB6-F1CDAE748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13946AF-7F04-494C-A187-67ED0049DA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93F0016-E266-42BA-B6BE-0B5267658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CF7CD-151F-4861-9B82-6C9838D63887}" type="datetimeFigureOut">
              <a:rPr lang="cs-CZ" smtClean="0"/>
              <a:t>18.10.2023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2CAD3B8-6D9B-4807-BF83-2E3FD44D7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2313639-2290-49D4-A591-423D23C28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2BCC1-271F-4204-861A-D4C8F8A876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7610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F83ACD2-63FA-40F5-AF0C-7609399A46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09A607F-E400-49AC-899E-BE8242302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E36612-89A4-4B2A-A817-15F39E4B6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CF7CD-151F-4861-9B82-6C9838D63887}" type="datetimeFigureOut">
              <a:rPr lang="cs-CZ" smtClean="0"/>
              <a:t>18.10.2023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E0D96CD-D61E-42DD-B221-D838FA20F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3833FE2-520F-4253-9F89-291907A53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2BCC1-271F-4204-861A-D4C8F8A876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7950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9F201A-67EB-4A80-9B72-2B4DB04E7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AEE108-5CE1-462A-8D58-478F79071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9E0C20E-F162-4FBF-B2EF-C37E7DC5C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CF7CD-151F-4861-9B82-6C9838D63887}" type="datetimeFigureOut">
              <a:rPr lang="cs-CZ" smtClean="0"/>
              <a:t>18.10.2023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98DA98D-69D4-4DD9-AA1C-818761F0A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A043854-432D-4FBD-8BD1-405009A02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2BCC1-271F-4204-861A-D4C8F8A876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31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0A3004-1F20-445E-A469-1B01C7AE5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530B102-9C44-4ACE-A2C2-8E7EC546F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0E29F87-1DC5-4102-BD89-D3C200892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CF7CD-151F-4861-9B82-6C9838D63887}" type="datetimeFigureOut">
              <a:rPr lang="cs-CZ" smtClean="0"/>
              <a:t>18.10.2023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11B3425-1510-41D3-AF26-528A32275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422FA80-B55D-4918-B638-5624C5EA7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2BCC1-271F-4204-861A-D4C8F8A876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1152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0DA9E8-1C39-4550-B860-9F43CC5BF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AC7CA5-CF50-404E-AAA2-1AB7707157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9E3F204-F1B4-44A4-8D97-3A23ECB871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4F406F6-A88A-4D95-8FE1-B481B09E3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CF7CD-151F-4861-9B82-6C9838D63887}" type="datetimeFigureOut">
              <a:rPr lang="cs-CZ" smtClean="0"/>
              <a:t>18.10.2023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A61E1FB-A84B-4F13-8BB5-006E650BD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41B3056-8ECF-407F-A742-A1DA1AD90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2BCC1-271F-4204-861A-D4C8F8A876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6960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0765F3-2E46-4A2E-B5DE-E9AA64EAC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A93303A-5318-4E7F-BAE9-E289E003BC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E3CF631-2244-49E0-8D6D-556DAD454C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93427A6-54F1-4B71-8B82-8D480E960A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84F716D-BBDD-447C-85FE-5B4827609F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2679E35-84FA-4694-9179-E65856A64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CF7CD-151F-4861-9B82-6C9838D63887}" type="datetimeFigureOut">
              <a:rPr lang="cs-CZ" smtClean="0"/>
              <a:t>18.10.2023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1D3E085-9403-4A59-9AF8-F8446A12D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FACAC25-DBDD-45DF-B112-9649DBDD0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2BCC1-271F-4204-861A-D4C8F8A876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7440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8CE6FC-06F7-4213-82B0-FD8EE592D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253C77D-385F-46A7-9293-FBCCA1A9D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CF7CD-151F-4861-9B82-6C9838D63887}" type="datetimeFigureOut">
              <a:rPr lang="cs-CZ" smtClean="0"/>
              <a:t>18.10.2023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71D2AE6-6A53-4DF7-B2CB-9B9F5A761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41B1FFA-C5C2-41ED-BF92-3062D273A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2BCC1-271F-4204-861A-D4C8F8A876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0155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33B0CFC-2E42-4FD4-BA22-59CB111D6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CF7CD-151F-4861-9B82-6C9838D63887}" type="datetimeFigureOut">
              <a:rPr lang="cs-CZ" smtClean="0"/>
              <a:t>18.10.2023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38FFA97-3941-4BC1-AE5D-5E4E86B74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22C0FAC-1CD1-428E-A864-0C1F28039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2BCC1-271F-4204-861A-D4C8F8A876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5616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588313-03AC-4C32-BC25-2506EBF95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A74B37-690B-4109-823F-FBF3230C3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B675E79-220D-46C3-85BF-428EBEC994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5167DAE-41D8-404D-807F-170EE0C6A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CF7CD-151F-4861-9B82-6C9838D63887}" type="datetimeFigureOut">
              <a:rPr lang="cs-CZ" smtClean="0"/>
              <a:t>18.10.2023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1887148-8451-4271-A960-923D6F8E0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3775408-EE0B-4A8B-A868-517260B01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2BCC1-271F-4204-861A-D4C8F8A876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5341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62CDDA-DCE1-4333-B430-68288FEAC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9AB41AC-3BEA-4623-82F3-2952BD893F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09D5367-7739-40DD-A6A1-DBA5B28F8C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E3E9C41-E349-4BD8-9464-C2CBC3287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CF7CD-151F-4861-9B82-6C9838D63887}" type="datetimeFigureOut">
              <a:rPr lang="cs-CZ" smtClean="0"/>
              <a:t>18.10.2023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6D6FB21-89A2-41B6-9C98-313BB5D32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367C4EC-BBD4-4F6B-BE90-22CE4EA71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2BCC1-271F-4204-861A-D4C8F8A876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9662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21FAF6A-C204-470F-B50B-72171A644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74BB809-2F82-4BB9-BEF6-8A806081B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E4770B9-E0C9-4C21-834B-826C0466A1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CF7CD-151F-4861-9B82-6C9838D63887}" type="datetimeFigureOut">
              <a:rPr lang="cs-CZ" smtClean="0"/>
              <a:t>18.10.2023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DDE5000-A982-40D1-8801-2ECD35412E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F276A6A-89F0-4FA4-B3FA-87FF668977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2BCC1-271F-4204-861A-D4C8F8A876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3287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Relationship Id="rId9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41E192-322B-445B-894A-E3E19E59E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1733" y="224897"/>
            <a:ext cx="9144000" cy="2387600"/>
          </a:xfrm>
        </p:spPr>
        <p:txBody>
          <a:bodyPr/>
          <a:lstStyle/>
          <a:p>
            <a:r>
              <a:rPr lang="cs-CZ" dirty="0">
                <a:latin typeface="Corbel" panose="020B0503020204020204" pitchFamily="34" charset="0"/>
              </a:rPr>
              <a:t>Možnosti a využití  fyzioterapie ve sportu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A9CC177-F1FC-416D-BA1C-9706BFBA1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65438"/>
            <a:ext cx="9144000" cy="1655762"/>
          </a:xfrm>
        </p:spPr>
        <p:txBody>
          <a:bodyPr/>
          <a:lstStyle/>
          <a:p>
            <a:pPr algn="ctr">
              <a:buNone/>
              <a:defRPr/>
            </a:pPr>
            <a:r>
              <a:rPr lang="cs-CZ" sz="2400" b="1" i="1" dirty="0">
                <a:latin typeface="Corbel" panose="020B0503020204020204" pitchFamily="34" charset="0"/>
              </a:rPr>
              <a:t>Tomáš Dvořák</a:t>
            </a:r>
          </a:p>
          <a:p>
            <a:pPr algn="ctr">
              <a:buNone/>
              <a:defRPr/>
            </a:pPr>
            <a:r>
              <a:rPr lang="cs-CZ" sz="2400" b="1" i="1" dirty="0">
                <a:latin typeface="Corbel" panose="020B0503020204020204" pitchFamily="34" charset="0"/>
              </a:rPr>
              <a:t>Klinika komplexní rehabilitace</a:t>
            </a:r>
          </a:p>
          <a:p>
            <a:pPr algn="ctr">
              <a:buNone/>
              <a:defRPr/>
            </a:pPr>
            <a:r>
              <a:rPr lang="cs-CZ" sz="2400" b="1" i="1" dirty="0">
                <a:latin typeface="Corbel" panose="020B0503020204020204" pitchFamily="34" charset="0"/>
              </a:rPr>
              <a:t>MONADA</a:t>
            </a:r>
            <a:endParaRPr lang="cs-CZ" sz="2400" b="1" dirty="0">
              <a:latin typeface="Corbel" panose="020B0503020204020204" pitchFamily="34" charset="0"/>
            </a:endParaRPr>
          </a:p>
          <a:p>
            <a:endParaRPr lang="cs-CZ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E80462BD-C1E6-4ACC-AD2A-3F2423734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26285" y="4691087"/>
            <a:ext cx="1539429" cy="1782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2501B0A7-EBF5-4CE6-B9BC-02582A0CADC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4324939" y="2443187"/>
            <a:ext cx="2905125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133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Corbel" panose="020B0503020204020204" pitchFamily="34" charset="0"/>
              </a:rPr>
              <a:t>Traumata  pohybové soustavy ve vodním slalomu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7EC79E5-E5F1-4898-9DCF-566ED696CF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err="1">
                <a:latin typeface="Corbel" panose="020B0503020204020204" pitchFamily="34" charset="0"/>
              </a:rPr>
              <a:t>Vertebrogenní</a:t>
            </a:r>
            <a:r>
              <a:rPr lang="cs-CZ" dirty="0">
                <a:latin typeface="Corbel" panose="020B0503020204020204" pitchFamily="34" charset="0"/>
              </a:rPr>
              <a:t> potíže, diskopatie (K, historicky -C2-zadák), raft</a:t>
            </a:r>
          </a:p>
          <a:p>
            <a:r>
              <a:rPr lang="cs-CZ" dirty="0">
                <a:latin typeface="Corbel" panose="020B0503020204020204" pitchFamily="34" charset="0"/>
              </a:rPr>
              <a:t> Svalová traumata ( C1, C2-háček), raft</a:t>
            </a:r>
          </a:p>
          <a:p>
            <a:r>
              <a:rPr lang="cs-CZ" dirty="0">
                <a:latin typeface="Corbel" panose="020B0503020204020204" pitchFamily="34" charset="0"/>
              </a:rPr>
              <a:t>Traumata skeletu- únavové zlomeniny (</a:t>
            </a:r>
            <a:r>
              <a:rPr lang="cs-CZ" dirty="0" err="1">
                <a:latin typeface="Corbel" panose="020B0503020204020204" pitchFamily="34" charset="0"/>
              </a:rPr>
              <a:t>listhesis</a:t>
            </a:r>
            <a:r>
              <a:rPr lang="cs-CZ" dirty="0">
                <a:latin typeface="Corbel" panose="020B0503020204020204" pitchFamily="34" charset="0"/>
              </a:rPr>
              <a:t>), </a:t>
            </a:r>
          </a:p>
          <a:p>
            <a:r>
              <a:rPr lang="cs-CZ" dirty="0">
                <a:latin typeface="Corbel" panose="020B0503020204020204" pitchFamily="34" charset="0"/>
              </a:rPr>
              <a:t>Luxace a poranění měkkých tkání ramenních kloubů ( K, C)</a:t>
            </a:r>
          </a:p>
          <a:p>
            <a:r>
              <a:rPr lang="cs-CZ" dirty="0">
                <a:latin typeface="Corbel" panose="020B0503020204020204" pitchFamily="34" charset="0"/>
              </a:rPr>
              <a:t>Ortopedické poruchy – často nutnost operačního řešení</a:t>
            </a:r>
          </a:p>
          <a:p>
            <a:pPr>
              <a:buNone/>
            </a:pP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			</a:t>
            </a:r>
            <a:r>
              <a:rPr lang="cs-CZ" sz="4300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</a:rPr>
              <a:t>                      </a:t>
            </a:r>
            <a:r>
              <a:rPr lang="cs-CZ" sz="4300" dirty="0">
                <a:latin typeface="Corbel" panose="020B0503020204020204" pitchFamily="34" charset="0"/>
              </a:rPr>
              <a:t>fyzioterapie</a:t>
            </a:r>
          </a:p>
          <a:p>
            <a:pPr algn="ctr">
              <a:buNone/>
            </a:pPr>
            <a:r>
              <a:rPr lang="cs-CZ" dirty="0">
                <a:latin typeface="Corbel" panose="020B0503020204020204" pitchFamily="34" charset="0"/>
              </a:rPr>
              <a:t>diagnostika a terapie </a:t>
            </a:r>
          </a:p>
          <a:p>
            <a:endParaRPr lang="cs-CZ" dirty="0"/>
          </a:p>
        </p:txBody>
      </p:sp>
      <p:sp>
        <p:nvSpPr>
          <p:cNvPr id="7" name="Šipka dolů 3">
            <a:extLst>
              <a:ext uri="{FF2B5EF4-FFF2-40B4-BE49-F238E27FC236}">
                <a16:creationId xmlns:a16="http://schemas.microsoft.com/office/drawing/2014/main" id="{EA7AB995-38EF-41FF-8726-F80B0EE82121}"/>
              </a:ext>
            </a:extLst>
          </p:cNvPr>
          <p:cNvSpPr/>
          <p:nvPr/>
        </p:nvSpPr>
        <p:spPr>
          <a:xfrm>
            <a:off x="5853684" y="4077250"/>
            <a:ext cx="484632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Zástupný obsah 11">
            <a:extLst>
              <a:ext uri="{FF2B5EF4-FFF2-40B4-BE49-F238E27FC236}">
                <a16:creationId xmlns:a16="http://schemas.microsoft.com/office/drawing/2014/main" id="{1F70009C-520C-45E5-A125-6CCF2FCA08B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4643437" y="2837462"/>
            <a:ext cx="2905125" cy="2247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27">
            <a:extLst>
              <a:ext uri="{FF2B5EF4-FFF2-40B4-BE49-F238E27FC236}">
                <a16:creationId xmlns:a16="http://schemas.microsoft.com/office/drawing/2014/main" id="{D7F307E1-26FA-4252-94D1-9711C4518C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Zástupný obsah 7" descr="Obsah obrázku text, monitor, snímek obrazovky, displej&#10;&#10;Popis byl vytvořen automaticky">
            <a:extLst>
              <a:ext uri="{FF2B5EF4-FFF2-40B4-BE49-F238E27FC236}">
                <a16:creationId xmlns:a16="http://schemas.microsoft.com/office/drawing/2014/main" id="{BD9223E2-ADCF-4927-B830-89AE73D006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2" r="233" b="4"/>
          <a:stretch/>
        </p:blipFill>
        <p:spPr>
          <a:xfrm>
            <a:off x="5115314" y="10"/>
            <a:ext cx="4118110" cy="3401558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4" name="Picture 2" descr="C:\Users\Tomas D\Desktop\Prednasky\CT+MRI\subrtova_II.jpg">
            <a:extLst>
              <a:ext uri="{FF2B5EF4-FFF2-40B4-BE49-F238E27FC236}">
                <a16:creationId xmlns:a16="http://schemas.microsoft.com/office/drawing/2014/main" id="{8C032CCF-A921-4251-8737-3408E18F07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t="6389" r="3" b="722"/>
          <a:stretch/>
        </p:blipFill>
        <p:spPr bwMode="auto">
          <a:xfrm>
            <a:off x="8530121" y="3456433"/>
            <a:ext cx="3661880" cy="3401568"/>
          </a:xfrm>
          <a:custGeom>
            <a:avLst/>
            <a:gdLst/>
            <a:ahLst/>
            <a:cxnLst/>
            <a:rect l="l" t="t" r="r" b="b"/>
            <a:pathLst>
              <a:path w="3661880" h="3401568">
                <a:moveTo>
                  <a:pt x="774544" y="0"/>
                </a:moveTo>
                <a:lnTo>
                  <a:pt x="3661880" y="0"/>
                </a:lnTo>
                <a:lnTo>
                  <a:pt x="3661880" y="3401568"/>
                </a:lnTo>
                <a:lnTo>
                  <a:pt x="0" y="3401568"/>
                </a:lnTo>
                <a:lnTo>
                  <a:pt x="104462" y="3186501"/>
                </a:lnTo>
                <a:cubicBezTo>
                  <a:pt x="492537" y="2345513"/>
                  <a:pt x="732594" y="1346092"/>
                  <a:pt x="769909" y="268359"/>
                </a:cubicBezTo>
                <a:close/>
              </a:path>
            </a:pathLst>
          </a:custGeom>
          <a:noFill/>
        </p:spPr>
      </p:pic>
      <p:pic>
        <p:nvPicPr>
          <p:cNvPr id="5" name="Picture 3" descr="C:\Users\Tomas D\Desktop\Prednasky\CT+MRI\VavraI.jpg">
            <a:extLst>
              <a:ext uri="{FF2B5EF4-FFF2-40B4-BE49-F238E27FC236}">
                <a16:creationId xmlns:a16="http://schemas.microsoft.com/office/drawing/2014/main" id="{22A34CDD-BC3B-4821-BA4A-06CF27C78B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5518" r="24582" b="3"/>
          <a:stretch/>
        </p:blipFill>
        <p:spPr bwMode="auto">
          <a:xfrm>
            <a:off x="5168353" y="3456432"/>
            <a:ext cx="4064598" cy="3401568"/>
          </a:xfrm>
          <a:custGeom>
            <a:avLst/>
            <a:gdLst/>
            <a:ahLst/>
            <a:cxnLst/>
            <a:rect l="l" t="t" r="r" b="b"/>
            <a:pathLst>
              <a:path w="4064598" h="3401568">
                <a:moveTo>
                  <a:pt x="749132" y="0"/>
                </a:moveTo>
                <a:lnTo>
                  <a:pt x="4064598" y="0"/>
                </a:lnTo>
                <a:lnTo>
                  <a:pt x="4059963" y="268360"/>
                </a:lnTo>
                <a:cubicBezTo>
                  <a:pt x="4022649" y="1346093"/>
                  <a:pt x="3782591" y="2345514"/>
                  <a:pt x="3394516" y="3186502"/>
                </a:cubicBezTo>
                <a:lnTo>
                  <a:pt x="3290055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  <a:noFill/>
        </p:spPr>
      </p:pic>
      <p:sp useBgFill="1">
        <p:nvSpPr>
          <p:cNvPr id="57" name="Freeform: Shape 29">
            <a:extLst>
              <a:ext uri="{FF2B5EF4-FFF2-40B4-BE49-F238E27FC236}">
                <a16:creationId xmlns:a16="http://schemas.microsoft.com/office/drawing/2014/main" id="{398DFB7A-5FB9-4FBB-8BD1-0DBC6A365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32965" cy="6858000"/>
          </a:xfrm>
          <a:custGeom>
            <a:avLst/>
            <a:gdLst>
              <a:gd name="connsiteX0" fmla="*/ 0 w 5932965"/>
              <a:gd name="connsiteY0" fmla="*/ 0 h 6858000"/>
              <a:gd name="connsiteX1" fmla="*/ 5140363 w 5932965"/>
              <a:gd name="connsiteY1" fmla="*/ 0 h 6858000"/>
              <a:gd name="connsiteX2" fmla="*/ 5152943 w 5932965"/>
              <a:gd name="connsiteY2" fmla="*/ 23550 h 6858000"/>
              <a:gd name="connsiteX3" fmla="*/ 5932965 w 5932965"/>
              <a:gd name="connsiteY3" fmla="*/ 3479505 h 6858000"/>
              <a:gd name="connsiteX4" fmla="*/ 5262410 w 5932965"/>
              <a:gd name="connsiteY4" fmla="*/ 6708999 h 6858000"/>
              <a:gd name="connsiteX5" fmla="*/ 5190385 w 5932965"/>
              <a:gd name="connsiteY5" fmla="*/ 6858000 h 6858000"/>
              <a:gd name="connsiteX6" fmla="*/ 0 w 593296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2965" h="6858000">
                <a:moveTo>
                  <a:pt x="0" y="0"/>
                </a:moveTo>
                <a:lnTo>
                  <a:pt x="5140363" y="0"/>
                </a:lnTo>
                <a:lnTo>
                  <a:pt x="5152943" y="23550"/>
                </a:lnTo>
                <a:cubicBezTo>
                  <a:pt x="5642847" y="987256"/>
                  <a:pt x="5932965" y="2183538"/>
                  <a:pt x="5932965" y="3479505"/>
                </a:cubicBezTo>
                <a:cubicBezTo>
                  <a:pt x="5932965" y="4675783"/>
                  <a:pt x="5685764" y="5787121"/>
                  <a:pt x="5262410" y="6708999"/>
                </a:cubicBezTo>
                <a:lnTo>
                  <a:pt x="519038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8" name="Freeform: Shape 31">
            <a:extLst>
              <a:ext uri="{FF2B5EF4-FFF2-40B4-BE49-F238E27FC236}">
                <a16:creationId xmlns:a16="http://schemas.microsoft.com/office/drawing/2014/main" id="{357E4EC5-5150-4D8A-B97F-668E90752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2333" cy="6858000"/>
          </a:xfrm>
          <a:custGeom>
            <a:avLst/>
            <a:gdLst>
              <a:gd name="connsiteX0" fmla="*/ 0 w 5922333"/>
              <a:gd name="connsiteY0" fmla="*/ 0 h 6858000"/>
              <a:gd name="connsiteX1" fmla="*/ 5129731 w 5922333"/>
              <a:gd name="connsiteY1" fmla="*/ 0 h 6858000"/>
              <a:gd name="connsiteX2" fmla="*/ 5142311 w 5922333"/>
              <a:gd name="connsiteY2" fmla="*/ 23550 h 6858000"/>
              <a:gd name="connsiteX3" fmla="*/ 5922333 w 5922333"/>
              <a:gd name="connsiteY3" fmla="*/ 3479505 h 6858000"/>
              <a:gd name="connsiteX4" fmla="*/ 5251778 w 5922333"/>
              <a:gd name="connsiteY4" fmla="*/ 6708999 h 6858000"/>
              <a:gd name="connsiteX5" fmla="*/ 5179753 w 5922333"/>
              <a:gd name="connsiteY5" fmla="*/ 6858000 h 6858000"/>
              <a:gd name="connsiteX6" fmla="*/ 0 w 592233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2333" h="6858000">
                <a:moveTo>
                  <a:pt x="0" y="0"/>
                </a:moveTo>
                <a:lnTo>
                  <a:pt x="5129731" y="0"/>
                </a:lnTo>
                <a:lnTo>
                  <a:pt x="5142311" y="23550"/>
                </a:lnTo>
                <a:cubicBezTo>
                  <a:pt x="5632215" y="987256"/>
                  <a:pt x="5922333" y="2183538"/>
                  <a:pt x="5922333" y="3479505"/>
                </a:cubicBezTo>
                <a:cubicBezTo>
                  <a:pt x="5922333" y="4675783"/>
                  <a:pt x="5675132" y="5787121"/>
                  <a:pt x="5251778" y="6708999"/>
                </a:cubicBezTo>
                <a:lnTo>
                  <a:pt x="5179753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2A670E9-4AC0-46FD-A6EF-F135D6413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5800"/>
            <a:ext cx="4922338" cy="1325563"/>
          </a:xfrm>
        </p:spPr>
        <p:txBody>
          <a:bodyPr>
            <a:normAutofit/>
          </a:bodyPr>
          <a:lstStyle/>
          <a:p>
            <a:r>
              <a:rPr lang="cs-CZ" dirty="0">
                <a:latin typeface="Corbel" panose="020B0503020204020204" pitchFamily="34" charset="0"/>
              </a:rPr>
              <a:t>Diagnostika</a:t>
            </a:r>
          </a:p>
        </p:txBody>
      </p:sp>
      <p:sp>
        <p:nvSpPr>
          <p:cNvPr id="59" name="Rectangle 33">
            <a:extLst>
              <a:ext uri="{FF2B5EF4-FFF2-40B4-BE49-F238E27FC236}">
                <a16:creationId xmlns:a16="http://schemas.microsoft.com/office/drawing/2014/main" id="{8C818ED5-2F56-4171-9445-3AA4F4462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Rectangle 35">
            <a:extLst>
              <a:ext uri="{FF2B5EF4-FFF2-40B4-BE49-F238E27FC236}">
                <a16:creationId xmlns:a16="http://schemas.microsoft.com/office/drawing/2014/main" id="{DE74FCE8-866C-4AFA-B45C-FACE2A609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1" y="2089941"/>
            <a:ext cx="4970439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B8BB15E3-CFC4-4268-B57A-6D5C131B8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944" y="2102379"/>
            <a:ext cx="4922338" cy="3666744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Corbel" panose="020B0503020204020204" pitchFamily="34" charset="0"/>
              </a:rPr>
              <a:t>RTG</a:t>
            </a:r>
          </a:p>
          <a:p>
            <a:r>
              <a:rPr lang="cs-CZ" sz="2000" dirty="0">
                <a:latin typeface="Corbel" panose="020B0503020204020204" pitchFamily="34" charset="0"/>
              </a:rPr>
              <a:t>MRI</a:t>
            </a:r>
          </a:p>
          <a:p>
            <a:r>
              <a:rPr lang="cs-CZ" sz="2000" dirty="0">
                <a:latin typeface="Corbel" panose="020B0503020204020204" pitchFamily="34" charset="0"/>
              </a:rPr>
              <a:t>USG</a:t>
            </a:r>
          </a:p>
          <a:p>
            <a:endParaRPr lang="cs-CZ" sz="2000" dirty="0">
              <a:latin typeface="Corbel" panose="020B0503020204020204" pitchFamily="34" charset="0"/>
            </a:endParaRPr>
          </a:p>
          <a:p>
            <a:r>
              <a:rPr lang="cs-CZ" sz="2000" dirty="0">
                <a:latin typeface="Corbel" panose="020B0503020204020204" pitchFamily="34" charset="0"/>
              </a:rPr>
              <a:t>Úzká spolupráce s nejčastěji s ortopedem </a:t>
            </a:r>
            <a:endParaRPr lang="en-US" sz="2000" dirty="0">
              <a:latin typeface="Corbel" panose="020B0503020204020204" pitchFamily="34" charset="0"/>
            </a:endParaRPr>
          </a:p>
        </p:txBody>
      </p:sp>
      <p:pic>
        <p:nvPicPr>
          <p:cNvPr id="6" name="Picture 4" descr="C:\Users\Tomas D\Desktop\Prednasky\CT+MRI\Stochl_M_002.bmp">
            <a:extLst>
              <a:ext uri="{FF2B5EF4-FFF2-40B4-BE49-F238E27FC236}">
                <a16:creationId xmlns:a16="http://schemas.microsoft.com/office/drawing/2014/main" id="{47EBF575-90F0-4D65-B7B5-D00E726D0A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t="31433" r="-2" b="21202"/>
          <a:stretch/>
        </p:blipFill>
        <p:spPr bwMode="auto">
          <a:xfrm>
            <a:off x="8529321" y="10"/>
            <a:ext cx="3662680" cy="3401558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  <a:noFill/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2B822A6-92CE-4043-AECA-FA22F5BBD3C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4247" y="4101294"/>
            <a:ext cx="1838325" cy="120967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DB287666-F8A8-45B0-85A4-4C690D86C4D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15985" y="4144934"/>
            <a:ext cx="2781300" cy="1209675"/>
          </a:xfrm>
          <a:prstGeom prst="rect">
            <a:avLst/>
          </a:prstGeom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CE28A8D9-FC04-4980-8591-ACE1E9705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8801" y="5059186"/>
            <a:ext cx="1539429" cy="1782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Zástupný obsah 11">
            <a:extLst>
              <a:ext uri="{FF2B5EF4-FFF2-40B4-BE49-F238E27FC236}">
                <a16:creationId xmlns:a16="http://schemas.microsoft.com/office/drawing/2014/main" id="{70F0D456-D4B7-4839-AD18-9E0F88BAAEBD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20000"/>
          </a:blip>
          <a:stretch>
            <a:fillRect/>
          </a:stretch>
        </p:blipFill>
        <p:spPr>
          <a:xfrm>
            <a:off x="1271538" y="2179413"/>
            <a:ext cx="2433956" cy="201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13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666FA5-C74D-EDA9-948C-0B46992E9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9215"/>
            <a:ext cx="10515600" cy="1325563"/>
          </a:xfrm>
        </p:spPr>
        <p:txBody>
          <a:bodyPr/>
          <a:lstStyle/>
          <a:p>
            <a:pPr algn="ctr"/>
            <a:r>
              <a:rPr lang="cs-CZ" dirty="0">
                <a:latin typeface="Corbel" panose="020B0503020204020204" pitchFamily="34" charset="0"/>
              </a:rPr>
              <a:t>Literatura – kompenzační cvičení </a:t>
            </a:r>
          </a:p>
        </p:txBody>
      </p:sp>
      <p:pic>
        <p:nvPicPr>
          <p:cNvPr id="11" name="Obrázek 10" descr="Obsah obrázku text, kniha, Obal knihy, román&#10;&#10;Popis byl vytvořen automaticky">
            <a:extLst>
              <a:ext uri="{FF2B5EF4-FFF2-40B4-BE49-F238E27FC236}">
                <a16:creationId xmlns:a16="http://schemas.microsoft.com/office/drawing/2014/main" id="{89ADC183-A261-E270-D2E7-0DF2E1A92C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7" t="5324" r="3282" b="2406"/>
          <a:stretch/>
        </p:blipFill>
        <p:spPr>
          <a:xfrm>
            <a:off x="4058525" y="943512"/>
            <a:ext cx="4068205" cy="582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901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666FA5-C74D-EDA9-948C-0B46992E9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9215"/>
            <a:ext cx="10515600" cy="1325563"/>
          </a:xfrm>
        </p:spPr>
        <p:txBody>
          <a:bodyPr/>
          <a:lstStyle/>
          <a:p>
            <a:pPr algn="ctr"/>
            <a:r>
              <a:rPr lang="cs-CZ" dirty="0">
                <a:latin typeface="Corbel" panose="020B0503020204020204" pitchFamily="34" charset="0"/>
              </a:rPr>
              <a:t>Literatura – kompenzační cvičení </a:t>
            </a:r>
          </a:p>
        </p:txBody>
      </p:sp>
      <p:pic>
        <p:nvPicPr>
          <p:cNvPr id="7" name="Zástupný obsah 4" descr="Obsah obrázku text, Publikace, dopis, papír&#10;&#10;Popis byl vytvořen automaticky">
            <a:extLst>
              <a:ext uri="{FF2B5EF4-FFF2-40B4-BE49-F238E27FC236}">
                <a16:creationId xmlns:a16="http://schemas.microsoft.com/office/drawing/2014/main" id="{2F94A595-3F1C-E1D7-3628-F70F96DD19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" t="11410" r="-981" b="8672"/>
          <a:stretch/>
        </p:blipFill>
        <p:spPr>
          <a:xfrm>
            <a:off x="6644134" y="860126"/>
            <a:ext cx="5317492" cy="5923450"/>
          </a:xfrm>
          <a:prstGeom prst="rect">
            <a:avLst/>
          </a:prstGeom>
        </p:spPr>
      </p:pic>
      <p:pic>
        <p:nvPicPr>
          <p:cNvPr id="8" name="Obrázek 7" descr="Obsah obrázku text, dopis, papír, Publikace&#10;&#10;Popis byl vytvořen automaticky">
            <a:extLst>
              <a:ext uri="{FF2B5EF4-FFF2-40B4-BE49-F238E27FC236}">
                <a16:creationId xmlns:a16="http://schemas.microsoft.com/office/drawing/2014/main" id="{F15CD254-ABCE-4462-81AD-F880EC8C1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17" b="4299"/>
          <a:stretch/>
        </p:blipFill>
        <p:spPr>
          <a:xfrm>
            <a:off x="340247" y="860126"/>
            <a:ext cx="5177021" cy="592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307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18E59CD-6658-4365-BA22-90BAE2BE3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143" y="1337912"/>
            <a:ext cx="10515600" cy="4396288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4400" dirty="0">
                <a:latin typeface="Corbel" panose="020B0503020204020204" pitchFamily="34" charset="0"/>
              </a:rPr>
              <a:t>  Děkuji za pozornost </a:t>
            </a:r>
          </a:p>
        </p:txBody>
      </p:sp>
      <p:pic>
        <p:nvPicPr>
          <p:cNvPr id="7" name="Zástupný obsah 11">
            <a:extLst>
              <a:ext uri="{FF2B5EF4-FFF2-40B4-BE49-F238E27FC236}">
                <a16:creationId xmlns:a16="http://schemas.microsoft.com/office/drawing/2014/main" id="{C0FCA73E-F22C-4AB5-8FD5-16E972DC53B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4643437" y="2675823"/>
            <a:ext cx="2905125" cy="240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538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BBD9A2-C7D9-4AB2-A3FF-CDF5F4BB2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Corbel" panose="020B0503020204020204" pitchFamily="34" charset="0"/>
              </a:rPr>
              <a:t>Složky (sportovního) pohybu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352E0C-4759-45B5-AD83-4BDFF6BD4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cs-CZ" sz="2800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cs-CZ" sz="2800" dirty="0">
                <a:latin typeface="Corbel" panose="020B0503020204020204" pitchFamily="34" charset="0"/>
              </a:rPr>
              <a:t>Síla </a:t>
            </a:r>
          </a:p>
          <a:p>
            <a:pPr algn="ctr"/>
            <a:endParaRPr lang="cs-CZ" sz="2800" dirty="0">
              <a:latin typeface="Corbel" panose="020B0503020204020204" pitchFamily="34" charset="0"/>
            </a:endParaRPr>
          </a:p>
          <a:p>
            <a:pPr algn="ctr">
              <a:buNone/>
            </a:pPr>
            <a:r>
              <a:rPr lang="cs-CZ" sz="2800" dirty="0">
                <a:latin typeface="Corbel" panose="020B0503020204020204" pitchFamily="34" charset="0"/>
              </a:rPr>
              <a:t>Rychlost </a:t>
            </a:r>
          </a:p>
          <a:p>
            <a:pPr algn="ctr"/>
            <a:endParaRPr lang="cs-CZ" sz="2800" dirty="0">
              <a:latin typeface="Corbel" panose="020B0503020204020204" pitchFamily="34" charset="0"/>
            </a:endParaRPr>
          </a:p>
          <a:p>
            <a:pPr algn="ctr">
              <a:buNone/>
            </a:pPr>
            <a:r>
              <a:rPr lang="cs-CZ" sz="2800" dirty="0">
                <a:latin typeface="Corbel" panose="020B0503020204020204" pitchFamily="34" charset="0"/>
              </a:rPr>
              <a:t>Vytrvalost</a:t>
            </a:r>
          </a:p>
          <a:p>
            <a:pPr algn="ctr">
              <a:buNone/>
            </a:pPr>
            <a:endParaRPr lang="cs-CZ" sz="2800" dirty="0">
              <a:latin typeface="Corbel" panose="020B0503020204020204" pitchFamily="34" charset="0"/>
            </a:endParaRPr>
          </a:p>
          <a:p>
            <a:pPr algn="ctr">
              <a:buNone/>
            </a:pPr>
            <a:r>
              <a:rPr lang="cs-CZ" sz="2800" dirty="0">
                <a:latin typeface="Corbel" panose="020B0503020204020204" pitchFamily="34" charset="0"/>
              </a:rPr>
              <a:t>Obratnost , koordinace</a:t>
            </a:r>
          </a:p>
          <a:p>
            <a:endParaRPr lang="cs-CZ" dirty="0"/>
          </a:p>
        </p:txBody>
      </p:sp>
      <p:sp>
        <p:nvSpPr>
          <p:cNvPr id="6" name="Vývojový diagram: vyjmutí 5">
            <a:extLst>
              <a:ext uri="{FF2B5EF4-FFF2-40B4-BE49-F238E27FC236}">
                <a16:creationId xmlns:a16="http://schemas.microsoft.com/office/drawing/2014/main" id="{C1CADB83-AF3F-4F97-9D5A-7C95185B5D6A}"/>
              </a:ext>
            </a:extLst>
          </p:cNvPr>
          <p:cNvSpPr/>
          <p:nvPr/>
        </p:nvSpPr>
        <p:spPr>
          <a:xfrm>
            <a:off x="3280881" y="1711234"/>
            <a:ext cx="5630238" cy="4619839"/>
          </a:xfrm>
          <a:prstGeom prst="flowChartExtra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E0D3298-BF7C-46D2-8B57-F66BB174716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4279219" y="2305050"/>
            <a:ext cx="2905125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55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AE59AC-959A-46DA-8F4E-836746B34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Koordinace (soulad pohybů a orgánů)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B0F2F6-564C-4201-BA91-905B6B33BD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Lehkost (elegance) pohybu</a:t>
            </a:r>
          </a:p>
          <a:p>
            <a:r>
              <a:rPr lang="cs-CZ" dirty="0"/>
              <a:t>Schopnost zvládat složité pohybové dovednosti v závislosti na změnách zevního prostředí</a:t>
            </a:r>
          </a:p>
          <a:p>
            <a:r>
              <a:rPr lang="cs-CZ" dirty="0"/>
              <a:t>Schopnost provádět izolované pohyby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Výsledek                    Ekonomika a efektivita pohybu</a:t>
            </a:r>
          </a:p>
          <a:p>
            <a:pPr>
              <a:buNone/>
            </a:pPr>
            <a:r>
              <a:rPr lang="cs-CZ" dirty="0"/>
              <a:t>                                    Nábor svalových vláken – adekvátní síla,  prevence                      						       poranění </a:t>
            </a:r>
          </a:p>
          <a:p>
            <a:pPr>
              <a:buNone/>
            </a:pPr>
            <a:r>
              <a:rPr lang="cs-CZ" dirty="0"/>
              <a:t>		                        Schopnost relaxovat i během silových aktivit 			</a:t>
            </a:r>
          </a:p>
          <a:p>
            <a:pPr>
              <a:buNone/>
            </a:pPr>
            <a:r>
              <a:rPr lang="cs-CZ" dirty="0"/>
              <a:t>                                    Přípravné období</a:t>
            </a:r>
          </a:p>
        </p:txBody>
      </p:sp>
      <p:sp>
        <p:nvSpPr>
          <p:cNvPr id="4" name="Šrafovaná šipka doprava 3">
            <a:extLst>
              <a:ext uri="{FF2B5EF4-FFF2-40B4-BE49-F238E27FC236}">
                <a16:creationId xmlns:a16="http://schemas.microsoft.com/office/drawing/2014/main" id="{23CB03AE-C73A-4E93-A659-EF1D2B50C3F9}"/>
              </a:ext>
            </a:extLst>
          </p:cNvPr>
          <p:cNvSpPr/>
          <p:nvPr/>
        </p:nvSpPr>
        <p:spPr>
          <a:xfrm>
            <a:off x="2329033" y="3662246"/>
            <a:ext cx="978408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1273400-39B4-426B-8CE5-0FF66AE91CA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4324939" y="2443187"/>
            <a:ext cx="2905125" cy="2247900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EB246E2A-2683-48DB-B789-CF625E0AD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4556" y="1382754"/>
            <a:ext cx="3681501" cy="3096344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39D4DB74-6B75-4AB0-809A-922525BE3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35076" y="1382754"/>
            <a:ext cx="2901544" cy="3168352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pic>
        <p:nvPicPr>
          <p:cNvPr id="8" name="Picture 2" descr="D:\Foto\Vodni_slalom\MS_Deep_Creek_2014\C1MWK1M\Gebas_Vitezslav_CZE_0051.jpg">
            <a:extLst>
              <a:ext uri="{FF2B5EF4-FFF2-40B4-BE49-F238E27FC236}">
                <a16:creationId xmlns:a16="http://schemas.microsoft.com/office/drawing/2014/main" id="{084FCB9C-B468-45D9-B54F-7C28EB96BF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/>
          <a:srcRect l="7386" t="21415" r="33082" b="-992"/>
          <a:stretch/>
        </p:blipFill>
        <p:spPr bwMode="auto">
          <a:xfrm>
            <a:off x="2446857" y="1382755"/>
            <a:ext cx="6070420" cy="54340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201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AE59AC-959A-46DA-8F4E-836746B34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>
                <a:latin typeface="Corbel" panose="020B0503020204020204" pitchFamily="34" charset="0"/>
              </a:rPr>
              <a:t>Koordinace (soulad pohybů a orgánů)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B0F2F6-564C-4201-BA91-905B6B33BD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Lehkost (elegance) pohybu</a:t>
            </a:r>
          </a:p>
          <a:p>
            <a:r>
              <a:rPr lang="cs-CZ" dirty="0"/>
              <a:t>Schopnost zvládat složité pohybové dovednosti v závislosti na změnách zevního prostředí</a:t>
            </a:r>
          </a:p>
          <a:p>
            <a:r>
              <a:rPr lang="cs-CZ" dirty="0"/>
              <a:t>Schopnost provádět izolované pohyby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Výsledek                    Ekonomika a efektivita pohybu</a:t>
            </a:r>
          </a:p>
          <a:p>
            <a:pPr>
              <a:buNone/>
            </a:pPr>
            <a:r>
              <a:rPr lang="cs-CZ" dirty="0"/>
              <a:t>                                    Nábor svalových vláken – adekvátní síla,  prevence                      						         poranění </a:t>
            </a:r>
          </a:p>
          <a:p>
            <a:pPr>
              <a:buNone/>
            </a:pPr>
            <a:r>
              <a:rPr lang="cs-CZ" dirty="0"/>
              <a:t>		                        Schopnost relaxovat i během silových aktivit 			</a:t>
            </a:r>
          </a:p>
          <a:p>
            <a:pPr>
              <a:buNone/>
            </a:pPr>
            <a:r>
              <a:rPr lang="cs-CZ" dirty="0"/>
              <a:t>                                    Přípravné období</a:t>
            </a:r>
          </a:p>
        </p:txBody>
      </p:sp>
      <p:sp>
        <p:nvSpPr>
          <p:cNvPr id="4" name="Šrafovaná šipka doprava 3">
            <a:extLst>
              <a:ext uri="{FF2B5EF4-FFF2-40B4-BE49-F238E27FC236}">
                <a16:creationId xmlns:a16="http://schemas.microsoft.com/office/drawing/2014/main" id="{23CB03AE-C73A-4E93-A659-EF1D2B50C3F9}"/>
              </a:ext>
            </a:extLst>
          </p:cNvPr>
          <p:cNvSpPr/>
          <p:nvPr/>
        </p:nvSpPr>
        <p:spPr>
          <a:xfrm>
            <a:off x="2329033" y="3662246"/>
            <a:ext cx="978408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1273400-39B4-426B-8CE5-0FF66AE91CA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4643437" y="2538296"/>
            <a:ext cx="2905125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154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C2D7AD-F9A3-425B-8666-813064F0F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>
                <a:latin typeface="Corbel" panose="020B0503020204020204" pitchFamily="34" charset="0"/>
              </a:rPr>
              <a:t>Motorické učení </a:t>
            </a:r>
            <a:endParaRPr lang="cs-CZ" dirty="0">
              <a:latin typeface="Corbel" panose="020B0503020204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BE132B-E0D8-491E-BE2F-F03804070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cs-CZ" dirty="0">
                <a:solidFill>
                  <a:srgbClr val="FF0000"/>
                </a:solidFill>
                <a:latin typeface="Corbel" panose="020B0503020204020204" pitchFamily="34" charset="0"/>
              </a:rPr>
              <a:t>2-3 týdny  </a:t>
            </a:r>
            <a:r>
              <a:rPr lang="cs-CZ" dirty="0">
                <a:latin typeface="Corbel" panose="020B0503020204020204" pitchFamily="34" charset="0"/>
              </a:rPr>
              <a:t>-    základní fixace nových pohybových vzorů</a:t>
            </a:r>
          </a:p>
          <a:p>
            <a:pPr>
              <a:buNone/>
            </a:pPr>
            <a:r>
              <a:rPr lang="cs-CZ" dirty="0">
                <a:solidFill>
                  <a:srgbClr val="FF0000"/>
                </a:solidFill>
                <a:latin typeface="Corbel" panose="020B0503020204020204" pitchFamily="34" charset="0"/>
              </a:rPr>
              <a:t>5-6 měsíců </a:t>
            </a:r>
            <a:r>
              <a:rPr lang="cs-CZ" dirty="0">
                <a:latin typeface="Corbel" panose="020B0503020204020204" pitchFamily="34" charset="0"/>
              </a:rPr>
              <a:t>– dokonalé zvládnutí pohybového vzoru i ve stresové situaci </a:t>
            </a:r>
          </a:p>
          <a:p>
            <a:pPr>
              <a:buNone/>
            </a:pPr>
            <a:r>
              <a:rPr lang="cs-CZ" dirty="0">
                <a:latin typeface="Corbel" panose="020B0503020204020204" pitchFamily="34" charset="0"/>
              </a:rPr>
              <a:t>                           (1 000 000 opakování)</a:t>
            </a:r>
          </a:p>
          <a:p>
            <a:pPr>
              <a:buNone/>
            </a:pPr>
            <a:endParaRPr lang="cs-CZ" dirty="0">
              <a:latin typeface="Corbel" panose="020B0503020204020204" pitchFamily="34" charset="0"/>
            </a:endParaRPr>
          </a:p>
          <a:p>
            <a:pPr>
              <a:buNone/>
            </a:pPr>
            <a:r>
              <a:rPr lang="cs-CZ" dirty="0">
                <a:latin typeface="Corbel" panose="020B0503020204020204" pitchFamily="34" charset="0"/>
              </a:rPr>
              <a:t>Ovlivněno schopností vnímat sebe sama v prostoru  - ideomotorické funkce</a:t>
            </a:r>
          </a:p>
          <a:p>
            <a:pPr>
              <a:buNone/>
            </a:pPr>
            <a:endParaRPr lang="cs-CZ" dirty="0">
              <a:latin typeface="Corbel" panose="020B0503020204020204" pitchFamily="34" charset="0"/>
            </a:endParaRPr>
          </a:p>
          <a:p>
            <a:pPr>
              <a:buNone/>
            </a:pPr>
            <a:r>
              <a:rPr lang="cs-CZ" dirty="0">
                <a:latin typeface="Corbel" panose="020B0503020204020204" pitchFamily="34" charset="0"/>
              </a:rPr>
              <a:t>Specifika dětí – formativní vliv svalů na rostoucí skelet  (Wolfův zákon) C1</a:t>
            </a:r>
          </a:p>
          <a:p>
            <a:pPr>
              <a:buNone/>
            </a:pPr>
            <a:r>
              <a:rPr lang="cs-CZ" dirty="0">
                <a:latin typeface="Corbel" panose="020B0503020204020204" pitchFamily="34" charset="0"/>
              </a:rPr>
              <a:t>Dyspraxie – „nešikovnost“ -  rozvoj po 2. roce života</a:t>
            </a:r>
          </a:p>
          <a:p>
            <a:pPr>
              <a:buNone/>
            </a:pPr>
            <a:r>
              <a:rPr lang="cs-CZ" dirty="0">
                <a:latin typeface="Corbel" panose="020B0503020204020204" pitchFamily="34" charset="0"/>
              </a:rPr>
              <a:t>					   nejvíce  předškoláci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F9C0951-BA54-48D7-B44B-E63FF895F4A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4643437" y="2548570"/>
            <a:ext cx="2905125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577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B963D4F-2C43-41EB-8C06-079FD1CD7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184" y="174032"/>
            <a:ext cx="10175631" cy="1111843"/>
          </a:xfrm>
        </p:spPr>
        <p:txBody>
          <a:bodyPr anchor="ctr">
            <a:noAutofit/>
          </a:bodyPr>
          <a:lstStyle/>
          <a:p>
            <a:pPr algn="ctr"/>
            <a:r>
              <a:rPr lang="cs-CZ" dirty="0">
                <a:latin typeface="Corbel" panose="020B0503020204020204" pitchFamily="34" charset="0"/>
              </a:rPr>
              <a:t>                     Strečink  X  koordinační cvičení</a:t>
            </a:r>
            <a:br>
              <a:rPr lang="cs-CZ" dirty="0">
                <a:latin typeface="Corbel" panose="020B0503020204020204" pitchFamily="34" charset="0"/>
              </a:rPr>
            </a:br>
            <a:endParaRPr lang="cs-CZ" dirty="0">
              <a:latin typeface="Corbel" panose="020B0503020204020204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0977CF0-74D5-4533-9879-1DF4F5F49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184" y="1459907"/>
            <a:ext cx="10175630" cy="767904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cs-CZ" sz="3200" dirty="0">
                <a:latin typeface="Corbel" panose="020B0503020204020204" pitchFamily="34" charset="0"/>
              </a:rPr>
              <a:t>Decentrované postavení                      centrované postavení </a:t>
            </a:r>
            <a:endParaRPr lang="en-US" sz="3200" dirty="0">
              <a:latin typeface="Corbel" panose="020B050302020402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192E855-C74B-48DF-A8FB-2C4A2B320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35154" y="2724928"/>
            <a:ext cx="10515595" cy="3259834"/>
          </a:xfrm>
          <a:prstGeom prst="rect">
            <a:avLst/>
          </a:prstGeom>
          <a:noFill/>
        </p:spPr>
      </p:pic>
      <p:sp>
        <p:nvSpPr>
          <p:cNvPr id="7" name="Znak násobení 6">
            <a:extLst>
              <a:ext uri="{FF2B5EF4-FFF2-40B4-BE49-F238E27FC236}">
                <a16:creationId xmlns:a16="http://schemas.microsoft.com/office/drawing/2014/main" id="{7FAD016D-EDD9-4B21-92A1-39C2E24243D1}"/>
              </a:ext>
            </a:extLst>
          </p:cNvPr>
          <p:cNvSpPr/>
          <p:nvPr/>
        </p:nvSpPr>
        <p:spPr>
          <a:xfrm>
            <a:off x="5635751" y="1313411"/>
            <a:ext cx="914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8260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22C64E-4EFC-4B65-A4BB-220B39059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44" y="429425"/>
            <a:ext cx="10973656" cy="914400"/>
          </a:xfrm>
        </p:spPr>
        <p:txBody>
          <a:bodyPr>
            <a:normAutofit fontScale="90000"/>
          </a:bodyPr>
          <a:lstStyle/>
          <a:p>
            <a:r>
              <a:rPr lang="cs-CZ" sz="4400" dirty="0">
                <a:latin typeface="Corbel" panose="020B0503020204020204" pitchFamily="34" charset="0"/>
              </a:rPr>
              <a:t>Decentrované postavení          centrované postavení </a:t>
            </a:r>
            <a:br>
              <a:rPr lang="en-US" sz="4400" dirty="0">
                <a:latin typeface="Corbel" panose="020B0503020204020204" pitchFamily="34" charset="0"/>
              </a:rPr>
            </a:br>
            <a:endParaRPr lang="cs-CZ" dirty="0"/>
          </a:p>
        </p:txBody>
      </p:sp>
      <p:graphicFrame>
        <p:nvGraphicFramePr>
          <p:cNvPr id="7" name="Object 4">
            <a:extLst>
              <a:ext uri="{FF2B5EF4-FFF2-40B4-BE49-F238E27FC236}">
                <a16:creationId xmlns:a16="http://schemas.microsoft.com/office/drawing/2014/main" id="{9FFA93A8-FACA-4D37-BD91-EB24733FB8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805369"/>
              </p:ext>
            </p:extLst>
          </p:nvPr>
        </p:nvGraphicFramePr>
        <p:xfrm>
          <a:off x="1129382" y="961218"/>
          <a:ext cx="4174618" cy="5215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2" imgW="4552381" imgH="5687219" progId="PBrush">
                  <p:embed/>
                </p:oleObj>
              </mc:Choice>
              <mc:Fallback>
                <p:oleObj name="Rastrový obrázek" r:id="rId2" imgW="4552381" imgH="5687219" progId="PBrush">
                  <p:embed/>
                  <p:pic>
                    <p:nvPicPr>
                      <p:cNvPr id="7" name="Object 4">
                        <a:extLst>
                          <a:ext uri="{FF2B5EF4-FFF2-40B4-BE49-F238E27FC236}">
                            <a16:creationId xmlns:a16="http://schemas.microsoft.com/office/drawing/2014/main" id="{9FFA93A8-FACA-4D37-BD91-EB24733FB8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9382" y="961218"/>
                        <a:ext cx="4174618" cy="521574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>
            <a:extLst>
              <a:ext uri="{FF2B5EF4-FFF2-40B4-BE49-F238E27FC236}">
                <a16:creationId xmlns:a16="http://schemas.microsoft.com/office/drawing/2014/main" id="{B7BB918B-A818-47A9-B48B-D9246A4404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988564"/>
              </p:ext>
            </p:extLst>
          </p:nvPr>
        </p:nvGraphicFramePr>
        <p:xfrm>
          <a:off x="6692216" y="1188689"/>
          <a:ext cx="3855910" cy="5143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4" imgW="3982006" imgH="5428571" progId="PBrush">
                  <p:embed/>
                </p:oleObj>
              </mc:Choice>
              <mc:Fallback>
                <p:oleObj name="Rastrový obrázek" r:id="rId4" imgW="3982006" imgH="5428571" progId="PBrush">
                  <p:embed/>
                  <p:pic>
                    <p:nvPicPr>
                      <p:cNvPr id="8" name="Object 5">
                        <a:extLst>
                          <a:ext uri="{FF2B5EF4-FFF2-40B4-BE49-F238E27FC236}">
                            <a16:creationId xmlns:a16="http://schemas.microsoft.com/office/drawing/2014/main" id="{B7BB918B-A818-47A9-B48B-D9246A44048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2216" y="1188689"/>
                        <a:ext cx="3855910" cy="5143411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Znak násobení 8">
            <a:extLst>
              <a:ext uri="{FF2B5EF4-FFF2-40B4-BE49-F238E27FC236}">
                <a16:creationId xmlns:a16="http://schemas.microsoft.com/office/drawing/2014/main" id="{1DC45E96-81E7-46DF-880E-BDE8EB0F2F17}"/>
              </a:ext>
            </a:extLst>
          </p:cNvPr>
          <p:cNvSpPr/>
          <p:nvPr/>
        </p:nvSpPr>
        <p:spPr>
          <a:xfrm>
            <a:off x="5638800" y="176183"/>
            <a:ext cx="914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Zástupný obsah 11">
            <a:extLst>
              <a:ext uri="{FF2B5EF4-FFF2-40B4-BE49-F238E27FC236}">
                <a16:creationId xmlns:a16="http://schemas.microsoft.com/office/drawing/2014/main" id="{B23C20E8-F2BB-47C2-8260-FA2B26C934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alphaModFix amt="20000"/>
          </a:blip>
          <a:stretch>
            <a:fillRect/>
          </a:stretch>
        </p:blipFill>
        <p:spPr>
          <a:xfrm>
            <a:off x="4643437" y="2877344"/>
            <a:ext cx="2905125" cy="2247900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05D01017-4A5F-4CB4-AC80-1A41CC837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84270" y="873302"/>
            <a:ext cx="3833064" cy="5749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B38D53D2-3255-4B51-8164-FC49FAAE8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 r="28070"/>
          <a:stretch>
            <a:fillRect/>
          </a:stretch>
        </p:blipFill>
        <p:spPr bwMode="auto">
          <a:xfrm>
            <a:off x="7423662" y="798719"/>
            <a:ext cx="2799125" cy="583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470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63C2C0-2543-4F61-964C-A192777FA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400" dirty="0">
                <a:latin typeface="Corbel" panose="020B0503020204020204" pitchFamily="34" charset="0"/>
              </a:rPr>
              <a:t>Decentrované postavení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140537-6BB1-4AAF-93D8-CBB38AF7C9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ED1072A-4CDD-496B-86D1-1E77A6A53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5496" y="1690688"/>
            <a:ext cx="7301545" cy="4887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EE6864D3-120B-4791-960C-768A5FBE4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59184" y="1690688"/>
            <a:ext cx="3249083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44626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4A9455-96F7-401B-9B08-161BC8F62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400" dirty="0">
                <a:latin typeface="Corbel" panose="020B0503020204020204" pitchFamily="34" charset="0"/>
              </a:rPr>
              <a:t>Decentrované postavení </a:t>
            </a:r>
            <a:r>
              <a:rPr lang="cs-CZ" sz="3200" dirty="0">
                <a:latin typeface="Corbel" panose="020B0503020204020204" pitchFamily="34" charset="0"/>
              </a:rPr>
              <a:t>(dlouhodobé důsledky)</a:t>
            </a:r>
            <a:endParaRPr lang="cs-CZ" sz="32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2743472-78C2-44C5-A244-442A45E7994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1149" y="1354648"/>
            <a:ext cx="6133672" cy="514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0672825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392</Words>
  <Application>Microsoft Office PowerPoint</Application>
  <PresentationFormat>Širokoúhlá obrazovka</PresentationFormat>
  <Paragraphs>79</Paragraphs>
  <Slides>14</Slides>
  <Notes>3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Corbel</vt:lpstr>
      <vt:lpstr>Motiv Office</vt:lpstr>
      <vt:lpstr>Rastrový obrázek</vt:lpstr>
      <vt:lpstr>Možnosti a využití  fyzioterapie ve sportu</vt:lpstr>
      <vt:lpstr>Složky (sportovního) pohybu </vt:lpstr>
      <vt:lpstr>Koordinace (soulad pohybů a orgánů)</vt:lpstr>
      <vt:lpstr>Koordinace (soulad pohybů a orgánů)</vt:lpstr>
      <vt:lpstr>Motorické učení </vt:lpstr>
      <vt:lpstr>                     Strečink  X  koordinační cvičení </vt:lpstr>
      <vt:lpstr>Decentrované postavení          centrované postavení  </vt:lpstr>
      <vt:lpstr>Decentrované postavení</vt:lpstr>
      <vt:lpstr>Decentrované postavení (dlouhodobé důsledky)</vt:lpstr>
      <vt:lpstr>Traumata  pohybové soustavy ve vodním slalomu</vt:lpstr>
      <vt:lpstr>Diagnostika</vt:lpstr>
      <vt:lpstr>Literatura – kompenzační cvičení </vt:lpstr>
      <vt:lpstr>Literatura – kompenzační cvičení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Možnosti a využití  fyzioterapie ve sportu</dc:title>
  <dc:creator>Tomáš Dvořák</dc:creator>
  <cp:lastModifiedBy>Tomáš Dvořák</cp:lastModifiedBy>
  <cp:revision>5</cp:revision>
  <dcterms:created xsi:type="dcterms:W3CDTF">2021-11-18T18:01:38Z</dcterms:created>
  <dcterms:modified xsi:type="dcterms:W3CDTF">2023-10-18T18:43:41Z</dcterms:modified>
</cp:coreProperties>
</file>