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22-90AD-4CDB-97DF-BBD897864576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E715-495B-49D9-80AC-1E593B4AE1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833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22-90AD-4CDB-97DF-BBD897864576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E715-495B-49D9-80AC-1E593B4AE1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23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22-90AD-4CDB-97DF-BBD897864576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E715-495B-49D9-80AC-1E593B4AE1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41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22-90AD-4CDB-97DF-BBD897864576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E715-495B-49D9-80AC-1E593B4AE1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22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22-90AD-4CDB-97DF-BBD897864576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E715-495B-49D9-80AC-1E593B4AE1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0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22-90AD-4CDB-97DF-BBD897864576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E715-495B-49D9-80AC-1E593B4AE1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72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22-90AD-4CDB-97DF-BBD897864576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E715-495B-49D9-80AC-1E593B4AE1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48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22-90AD-4CDB-97DF-BBD897864576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E715-495B-49D9-80AC-1E593B4AE1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19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22-90AD-4CDB-97DF-BBD897864576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E715-495B-49D9-80AC-1E593B4AE1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94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22-90AD-4CDB-97DF-BBD897864576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E715-495B-49D9-80AC-1E593B4AE1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78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22-90AD-4CDB-97DF-BBD897864576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E715-495B-49D9-80AC-1E593B4AE1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20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5B022-90AD-4CDB-97DF-BBD897864576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BE715-495B-49D9-80AC-1E593B4AE1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56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Roční tréninkové cykly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Školení trenérů 2018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42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10 000 hodin vyžaduje inteligentní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Dlouhodobé </a:t>
            </a:r>
          </a:p>
          <a:p>
            <a:pPr>
              <a:buFontTx/>
              <a:buChar char="-"/>
            </a:pPr>
            <a:r>
              <a:rPr lang="cs-CZ" dirty="0" smtClean="0"/>
              <a:t>Krátkodobé </a:t>
            </a:r>
          </a:p>
          <a:p>
            <a:pPr>
              <a:buFontTx/>
              <a:buChar char="-"/>
            </a:pPr>
            <a:r>
              <a:rPr lang="cs-CZ" dirty="0" smtClean="0"/>
              <a:t>Rámcově promyšlené pro celou kariéru sportovce 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= RACIONALIZACE TRÉNINKOVÉHO PROCESU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088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Racionální řízení tréninku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Plánování </a:t>
            </a:r>
          </a:p>
          <a:p>
            <a:r>
              <a:rPr lang="cs-CZ" dirty="0" smtClean="0"/>
              <a:t>Evidence </a:t>
            </a:r>
          </a:p>
          <a:p>
            <a:r>
              <a:rPr lang="cs-CZ" dirty="0" smtClean="0"/>
              <a:t>Kontrola trénovanosti/diagnostika</a:t>
            </a:r>
          </a:p>
          <a:p>
            <a:r>
              <a:rPr lang="cs-CZ" dirty="0" smtClean="0"/>
              <a:t>Vyhodnocení trénovanosti, výkonnosti a úspěšnosti tréninkového procesu. </a:t>
            </a:r>
          </a:p>
        </p:txBody>
      </p:sp>
    </p:spTree>
    <p:extLst>
      <p:ext uri="{BB962C8B-B14F-4D97-AF65-F5344CB8AC3E}">
        <p14:creationId xmlns:p14="http://schemas.microsoft.com/office/powerpoint/2010/main" val="4123835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Etapy sportovního vývoje – je nutné rámcově vymezit omezit obsah a cíle tréninku.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2139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Roční tréninkový cyklus (RTC)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Období:</a:t>
            </a:r>
          </a:p>
          <a:p>
            <a:pPr>
              <a:buFontTx/>
              <a:buChar char="-"/>
            </a:pPr>
            <a:r>
              <a:rPr lang="cs-CZ" dirty="0" smtClean="0"/>
              <a:t>Přípravné I. (říjen – leden)</a:t>
            </a:r>
          </a:p>
          <a:p>
            <a:pPr>
              <a:buFontTx/>
              <a:buChar char="-"/>
            </a:pPr>
            <a:r>
              <a:rPr lang="cs-CZ" dirty="0" smtClean="0"/>
              <a:t>Přípravné II. (únor – duben)</a:t>
            </a:r>
          </a:p>
          <a:p>
            <a:pPr>
              <a:buFontTx/>
              <a:buChar char="-"/>
            </a:pPr>
            <a:r>
              <a:rPr lang="cs-CZ" dirty="0" smtClean="0"/>
              <a:t>Předzávodní (duben) </a:t>
            </a:r>
          </a:p>
          <a:p>
            <a:pPr>
              <a:buFontTx/>
              <a:buChar char="-"/>
            </a:pPr>
            <a:r>
              <a:rPr lang="cs-CZ" dirty="0" smtClean="0"/>
              <a:t>Závodní (květen – září) </a:t>
            </a:r>
          </a:p>
          <a:p>
            <a:pPr>
              <a:buFontTx/>
              <a:buChar char="-"/>
            </a:pPr>
            <a:r>
              <a:rPr lang="cs-CZ" dirty="0" smtClean="0"/>
              <a:t>Přechodné (říjen)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87810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Mezocykly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Období jsou příliš dlouhou jednotkou.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Mezocyklus</a:t>
            </a:r>
            <a:r>
              <a:rPr lang="cs-CZ" dirty="0" smtClean="0"/>
              <a:t> (3 – 5 týdnů) – dílčí operační cíle.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Mezocykly</a:t>
            </a:r>
            <a:r>
              <a:rPr lang="cs-CZ" dirty="0" smtClean="0"/>
              <a:t> se dále dělí do mikrocyklů (týden).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0277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Mikrocykly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Rozeznáváme různé typy mikrocyklů: </a:t>
            </a:r>
          </a:p>
          <a:p>
            <a:pPr>
              <a:buFontTx/>
              <a:buChar char="-"/>
            </a:pPr>
            <a:r>
              <a:rPr lang="cs-CZ" dirty="0" smtClean="0"/>
              <a:t>Rozvíjející </a:t>
            </a:r>
          </a:p>
          <a:p>
            <a:pPr>
              <a:buFontTx/>
              <a:buChar char="-"/>
            </a:pPr>
            <a:r>
              <a:rPr lang="cs-CZ" dirty="0" smtClean="0"/>
              <a:t>Stabilizační </a:t>
            </a:r>
          </a:p>
          <a:p>
            <a:pPr>
              <a:buFontTx/>
              <a:buChar char="-"/>
            </a:pPr>
            <a:r>
              <a:rPr lang="cs-CZ" dirty="0" err="1" smtClean="0"/>
              <a:t>Vylaďovací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Závodní </a:t>
            </a:r>
          </a:p>
          <a:p>
            <a:pPr>
              <a:buFontTx/>
              <a:buChar char="-"/>
            </a:pPr>
            <a:r>
              <a:rPr lang="cs-CZ" dirty="0" smtClean="0"/>
              <a:t>Odpočinkový </a:t>
            </a:r>
          </a:p>
        </p:txBody>
      </p:sp>
    </p:spTree>
    <p:extLst>
      <p:ext uri="{BB962C8B-B14F-4D97-AF65-F5344CB8AC3E}">
        <p14:creationId xmlns:p14="http://schemas.microsoft.com/office/powerpoint/2010/main" val="3184768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 tréninkových plánů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Propojení plánování, evidence, kontroly v jednom systému.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3058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145</Words>
  <Application>Microsoft Office PowerPoint</Application>
  <PresentationFormat>Předvádění na obrazovce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Roční tréninkové cykly</vt:lpstr>
      <vt:lpstr>10 000 hodin vyžaduje inteligentní řízení</vt:lpstr>
      <vt:lpstr>Racionální řízení tréninku</vt:lpstr>
      <vt:lpstr>Plánování</vt:lpstr>
      <vt:lpstr>Roční tréninkový cyklus (RTC)</vt:lpstr>
      <vt:lpstr>Mezocykly</vt:lpstr>
      <vt:lpstr>Mikrocykly</vt:lpstr>
      <vt:lpstr>Ukázky tréninkových plánů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Roční tréninkové cykly</dc:title>
  <dc:creator>jan.busta</dc:creator>
  <cp:lastModifiedBy>jan.busta</cp:lastModifiedBy>
  <cp:revision>3</cp:revision>
  <dcterms:created xsi:type="dcterms:W3CDTF">2018-10-20T18:04:41Z</dcterms:created>
  <dcterms:modified xsi:type="dcterms:W3CDTF">2018-10-22T08:16:20Z</dcterms:modified>
</cp:coreProperties>
</file>