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2" r:id="rId3"/>
    <p:sldId id="283" r:id="rId4"/>
    <p:sldId id="268" r:id="rId5"/>
    <p:sldId id="304" r:id="rId6"/>
    <p:sldId id="303" r:id="rId7"/>
    <p:sldId id="306" r:id="rId8"/>
    <p:sldId id="259" r:id="rId9"/>
    <p:sldId id="288" r:id="rId10"/>
    <p:sldId id="290" r:id="rId11"/>
    <p:sldId id="307" r:id="rId12"/>
    <p:sldId id="308" r:id="rId13"/>
    <p:sldId id="310" r:id="rId14"/>
    <p:sldId id="287" r:id="rId15"/>
    <p:sldId id="312" r:id="rId16"/>
    <p:sldId id="314" r:id="rId17"/>
    <p:sldId id="315" r:id="rId18"/>
    <p:sldId id="316" r:id="rId19"/>
    <p:sldId id="317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D7D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45" autoAdjust="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34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D85EB0-6FD4-4623-942F-675ACB71BED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6197936-F878-4070-A0DA-9B4C618A548E}">
      <dgm:prSet phldrT="[Text]" custT="1"/>
      <dgm:spPr/>
      <dgm:t>
        <a:bodyPr/>
        <a:lstStyle/>
        <a:p>
          <a:r>
            <a:rPr lang="cs-CZ" sz="1800" b="1" dirty="0" smtClean="0"/>
            <a:t>VYBUDIT</a:t>
          </a:r>
          <a:endParaRPr lang="en-GB" sz="1800" b="1" dirty="0"/>
        </a:p>
      </dgm:t>
    </dgm:pt>
    <dgm:pt modelId="{2AA524F5-9846-46C6-BA90-CA6768453BB8}" type="parTrans" cxnId="{77781BB4-2414-41FF-9145-E496AB6DA0D5}">
      <dgm:prSet/>
      <dgm:spPr/>
      <dgm:t>
        <a:bodyPr/>
        <a:lstStyle/>
        <a:p>
          <a:endParaRPr lang="en-GB"/>
        </a:p>
      </dgm:t>
    </dgm:pt>
    <dgm:pt modelId="{7B7B30CC-9839-45F4-9A6E-8B91CC941C8F}" type="sibTrans" cxnId="{77781BB4-2414-41FF-9145-E496AB6DA0D5}">
      <dgm:prSet/>
      <dgm:spPr/>
      <dgm:t>
        <a:bodyPr/>
        <a:lstStyle/>
        <a:p>
          <a:endParaRPr lang="en-GB"/>
        </a:p>
      </dgm:t>
    </dgm:pt>
    <dgm:pt modelId="{2B5D2EFD-00CF-46CE-84C0-D94EE70D3034}">
      <dgm:prSet phldrT="[Text]"/>
      <dgm:spPr/>
      <dgm:t>
        <a:bodyPr/>
        <a:lstStyle/>
        <a:p>
          <a:r>
            <a:rPr lang="cs-CZ" dirty="0" smtClean="0"/>
            <a:t>PEP TALK</a:t>
          </a:r>
          <a:endParaRPr lang="en-GB" dirty="0"/>
        </a:p>
      </dgm:t>
    </dgm:pt>
    <dgm:pt modelId="{31156CE6-859D-4C2A-8C4E-B3F9D7828550}" type="parTrans" cxnId="{6CD21177-13BE-41ED-AF2C-7943FA6D8A4C}">
      <dgm:prSet/>
      <dgm:spPr/>
      <dgm:t>
        <a:bodyPr/>
        <a:lstStyle/>
        <a:p>
          <a:endParaRPr lang="en-GB"/>
        </a:p>
      </dgm:t>
    </dgm:pt>
    <dgm:pt modelId="{D701C2E3-9875-4136-9671-5CA8095C9E3B}" type="sibTrans" cxnId="{6CD21177-13BE-41ED-AF2C-7943FA6D8A4C}">
      <dgm:prSet/>
      <dgm:spPr/>
      <dgm:t>
        <a:bodyPr/>
        <a:lstStyle/>
        <a:p>
          <a:endParaRPr lang="en-GB"/>
        </a:p>
      </dgm:t>
    </dgm:pt>
    <dgm:pt modelId="{02184549-8270-4526-97AE-5166D7E7E79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2000" b="1" dirty="0" smtClean="0"/>
            <a:t>OSOBNÍ CÍLE</a:t>
          </a:r>
          <a:endParaRPr lang="en-GB" sz="2000" b="1" dirty="0"/>
        </a:p>
      </dgm:t>
    </dgm:pt>
    <dgm:pt modelId="{088655EC-2CDC-4D46-B222-B71C496EEF7D}" type="parTrans" cxnId="{DC3BAE09-3404-4B56-87D5-8205258BCB90}">
      <dgm:prSet/>
      <dgm:spPr/>
      <dgm:t>
        <a:bodyPr/>
        <a:lstStyle/>
        <a:p>
          <a:endParaRPr lang="en-GB"/>
        </a:p>
      </dgm:t>
    </dgm:pt>
    <dgm:pt modelId="{7E48BDCC-88ED-4FD6-9A92-9B2CD7617C10}" type="sibTrans" cxnId="{DC3BAE09-3404-4B56-87D5-8205258BCB90}">
      <dgm:prSet/>
      <dgm:spPr/>
      <dgm:t>
        <a:bodyPr/>
        <a:lstStyle/>
        <a:p>
          <a:endParaRPr lang="en-GB"/>
        </a:p>
      </dgm:t>
    </dgm:pt>
    <dgm:pt modelId="{7DF324C5-E931-451F-9585-D5A4E25D5058}">
      <dgm:prSet phldrT="[Text]" custT="1"/>
      <dgm:spPr/>
      <dgm:t>
        <a:bodyPr/>
        <a:lstStyle/>
        <a:p>
          <a:r>
            <a:rPr lang="cs-CZ" sz="2000" b="1" dirty="0" smtClean="0"/>
            <a:t>UKLIDNIT</a:t>
          </a:r>
          <a:endParaRPr lang="en-GB" sz="2000" b="1" dirty="0"/>
        </a:p>
      </dgm:t>
    </dgm:pt>
    <dgm:pt modelId="{C2A837A8-5F3F-4DE5-A604-BE4C34EBD54F}" type="parTrans" cxnId="{FA99E165-D317-4D43-BA14-FBDF7E778B9D}">
      <dgm:prSet/>
      <dgm:spPr/>
      <dgm:t>
        <a:bodyPr/>
        <a:lstStyle/>
        <a:p>
          <a:endParaRPr lang="en-GB"/>
        </a:p>
      </dgm:t>
    </dgm:pt>
    <dgm:pt modelId="{43ED65A9-8173-4BFD-934D-FC780C5FC647}" type="sibTrans" cxnId="{FA99E165-D317-4D43-BA14-FBDF7E778B9D}">
      <dgm:prSet/>
      <dgm:spPr/>
      <dgm:t>
        <a:bodyPr/>
        <a:lstStyle/>
        <a:p>
          <a:endParaRPr lang="en-GB"/>
        </a:p>
      </dgm:t>
    </dgm:pt>
    <dgm:pt modelId="{F57A36C9-529B-4B01-B0E7-9B17E21117EB}">
      <dgm:prSet phldrT="[Text]"/>
      <dgm:spPr/>
      <dgm:t>
        <a:bodyPr/>
        <a:lstStyle/>
        <a:p>
          <a:r>
            <a:rPr lang="cs-CZ" dirty="0" smtClean="0"/>
            <a:t>RELAX</a:t>
          </a:r>
          <a:endParaRPr lang="en-GB" dirty="0"/>
        </a:p>
      </dgm:t>
    </dgm:pt>
    <dgm:pt modelId="{B7E372AC-EEF4-46FA-A871-B563FD653812}" type="parTrans" cxnId="{AA8ADB78-D3F3-485D-A1B0-6C0106DD8DDB}">
      <dgm:prSet/>
      <dgm:spPr/>
      <dgm:t>
        <a:bodyPr/>
        <a:lstStyle/>
        <a:p>
          <a:endParaRPr lang="en-GB"/>
        </a:p>
      </dgm:t>
    </dgm:pt>
    <dgm:pt modelId="{9BC3AFF7-6AEA-4C4C-B221-B5265CAE7CF0}" type="sibTrans" cxnId="{AA8ADB78-D3F3-485D-A1B0-6C0106DD8DDB}">
      <dgm:prSet/>
      <dgm:spPr/>
      <dgm:t>
        <a:bodyPr/>
        <a:lstStyle/>
        <a:p>
          <a:endParaRPr lang="en-GB"/>
        </a:p>
      </dgm:t>
    </dgm:pt>
    <dgm:pt modelId="{FAFFF74D-355F-467D-90C7-229BADD5A811}">
      <dgm:prSet phldrT="[Text]"/>
      <dgm:spPr/>
      <dgm:t>
        <a:bodyPr/>
        <a:lstStyle/>
        <a:p>
          <a:r>
            <a:rPr lang="cs-CZ" dirty="0" smtClean="0"/>
            <a:t>DECH</a:t>
          </a:r>
          <a:endParaRPr lang="en-GB" dirty="0"/>
        </a:p>
      </dgm:t>
    </dgm:pt>
    <dgm:pt modelId="{FDCEA305-7B0B-44A7-9474-E56669339EE1}" type="parTrans" cxnId="{CA3D955B-208C-4446-8846-5143CEC46F15}">
      <dgm:prSet/>
      <dgm:spPr/>
      <dgm:t>
        <a:bodyPr/>
        <a:lstStyle/>
        <a:p>
          <a:endParaRPr lang="en-GB"/>
        </a:p>
      </dgm:t>
    </dgm:pt>
    <dgm:pt modelId="{8B10539D-B852-4BDE-B4F4-13FAF0AAF9DD}" type="sibTrans" cxnId="{CA3D955B-208C-4446-8846-5143CEC46F15}">
      <dgm:prSet/>
      <dgm:spPr/>
      <dgm:t>
        <a:bodyPr/>
        <a:lstStyle/>
        <a:p>
          <a:endParaRPr lang="en-GB"/>
        </a:p>
      </dgm:t>
    </dgm:pt>
    <dgm:pt modelId="{BF3F6DF7-9D65-4BAF-81D2-1B06B7491DC4}" type="pres">
      <dgm:prSet presAssocID="{6ED85EB0-6FD4-4623-942F-675ACB71BE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33C0703-C85C-4B6E-9F91-AB351B3D38C2}" type="pres">
      <dgm:prSet presAssocID="{66197936-F878-4070-A0DA-9B4C618A548E}" presName="root" presStyleCnt="0"/>
      <dgm:spPr/>
    </dgm:pt>
    <dgm:pt modelId="{66BC5DF5-C267-472E-AC00-8D62EE55A153}" type="pres">
      <dgm:prSet presAssocID="{66197936-F878-4070-A0DA-9B4C618A548E}" presName="rootComposite" presStyleCnt="0"/>
      <dgm:spPr/>
    </dgm:pt>
    <dgm:pt modelId="{D8274EB3-0F3C-436A-ACC4-28C5B6C6C303}" type="pres">
      <dgm:prSet presAssocID="{66197936-F878-4070-A0DA-9B4C618A548E}" presName="rootText" presStyleLbl="node1" presStyleIdx="0" presStyleCnt="2"/>
      <dgm:spPr/>
      <dgm:t>
        <a:bodyPr/>
        <a:lstStyle/>
        <a:p>
          <a:endParaRPr lang="en-GB"/>
        </a:p>
      </dgm:t>
    </dgm:pt>
    <dgm:pt modelId="{0AF8787B-5DB8-45EB-97BE-234782DF0332}" type="pres">
      <dgm:prSet presAssocID="{66197936-F878-4070-A0DA-9B4C618A548E}" presName="rootConnector" presStyleLbl="node1" presStyleIdx="0" presStyleCnt="2"/>
      <dgm:spPr/>
      <dgm:t>
        <a:bodyPr/>
        <a:lstStyle/>
        <a:p>
          <a:endParaRPr lang="en-GB"/>
        </a:p>
      </dgm:t>
    </dgm:pt>
    <dgm:pt modelId="{7E1DC13C-C295-4950-81F6-9CD5FA9FBB2E}" type="pres">
      <dgm:prSet presAssocID="{66197936-F878-4070-A0DA-9B4C618A548E}" presName="childShape" presStyleCnt="0"/>
      <dgm:spPr/>
    </dgm:pt>
    <dgm:pt modelId="{30D5F523-535E-4AFF-AB3A-3DC9A4D6E503}" type="pres">
      <dgm:prSet presAssocID="{31156CE6-859D-4C2A-8C4E-B3F9D7828550}" presName="Name13" presStyleLbl="parChTrans1D2" presStyleIdx="0" presStyleCnt="4"/>
      <dgm:spPr/>
      <dgm:t>
        <a:bodyPr/>
        <a:lstStyle/>
        <a:p>
          <a:endParaRPr lang="en-GB"/>
        </a:p>
      </dgm:t>
    </dgm:pt>
    <dgm:pt modelId="{1D3254FE-9875-46E1-BCEA-10189A938865}" type="pres">
      <dgm:prSet presAssocID="{2B5D2EFD-00CF-46CE-84C0-D94EE70D303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B9723C-B291-44FF-8089-A481189A613F}" type="pres">
      <dgm:prSet presAssocID="{088655EC-2CDC-4D46-B222-B71C496EEF7D}" presName="Name13" presStyleLbl="parChTrans1D2" presStyleIdx="1" presStyleCnt="4"/>
      <dgm:spPr/>
      <dgm:t>
        <a:bodyPr/>
        <a:lstStyle/>
        <a:p>
          <a:endParaRPr lang="en-GB"/>
        </a:p>
      </dgm:t>
    </dgm:pt>
    <dgm:pt modelId="{E58A6748-1E82-46EA-B85A-EF303CAC46D3}" type="pres">
      <dgm:prSet presAssocID="{02184549-8270-4526-97AE-5166D7E7E796}" presName="childText" presStyleLbl="bgAcc1" presStyleIdx="1" presStyleCnt="4" custScaleX="1173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B71CD2-3C43-42F7-9E51-53DB71D965A2}" type="pres">
      <dgm:prSet presAssocID="{7DF324C5-E931-451F-9585-D5A4E25D5058}" presName="root" presStyleCnt="0"/>
      <dgm:spPr/>
    </dgm:pt>
    <dgm:pt modelId="{5C7D47C9-A76E-4506-8150-796ABC92D470}" type="pres">
      <dgm:prSet presAssocID="{7DF324C5-E931-451F-9585-D5A4E25D5058}" presName="rootComposite" presStyleCnt="0"/>
      <dgm:spPr/>
    </dgm:pt>
    <dgm:pt modelId="{03DA62C5-FFF2-4F92-899F-ED175E818B26}" type="pres">
      <dgm:prSet presAssocID="{7DF324C5-E931-451F-9585-D5A4E25D5058}" presName="rootText" presStyleLbl="node1" presStyleIdx="1" presStyleCnt="2"/>
      <dgm:spPr/>
      <dgm:t>
        <a:bodyPr/>
        <a:lstStyle/>
        <a:p>
          <a:endParaRPr lang="en-GB"/>
        </a:p>
      </dgm:t>
    </dgm:pt>
    <dgm:pt modelId="{5E9FF06A-8327-4400-8B83-EA0C60BBD85E}" type="pres">
      <dgm:prSet presAssocID="{7DF324C5-E931-451F-9585-D5A4E25D5058}" presName="rootConnector" presStyleLbl="node1" presStyleIdx="1" presStyleCnt="2"/>
      <dgm:spPr/>
      <dgm:t>
        <a:bodyPr/>
        <a:lstStyle/>
        <a:p>
          <a:endParaRPr lang="en-GB"/>
        </a:p>
      </dgm:t>
    </dgm:pt>
    <dgm:pt modelId="{FA7A20E5-32C3-455D-8295-F5159E2A3002}" type="pres">
      <dgm:prSet presAssocID="{7DF324C5-E931-451F-9585-D5A4E25D5058}" presName="childShape" presStyleCnt="0"/>
      <dgm:spPr/>
    </dgm:pt>
    <dgm:pt modelId="{3FDFFBCB-2AF9-4B85-9C76-D4D297E435C4}" type="pres">
      <dgm:prSet presAssocID="{B7E372AC-EEF4-46FA-A871-B563FD65381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8DCF5650-B629-4473-8609-F69A0A0532E4}" type="pres">
      <dgm:prSet presAssocID="{F57A36C9-529B-4B01-B0E7-9B17E21117EB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888CCC-2C04-448A-A783-3ECD5F9BBF65}" type="pres">
      <dgm:prSet presAssocID="{FDCEA305-7B0B-44A7-9474-E56669339EE1}" presName="Name13" presStyleLbl="parChTrans1D2" presStyleIdx="3" presStyleCnt="4"/>
      <dgm:spPr/>
      <dgm:t>
        <a:bodyPr/>
        <a:lstStyle/>
        <a:p>
          <a:endParaRPr lang="en-GB"/>
        </a:p>
      </dgm:t>
    </dgm:pt>
    <dgm:pt modelId="{185BFC6A-FCED-4D3F-BE31-96F058885DDB}" type="pres">
      <dgm:prSet presAssocID="{FAFFF74D-355F-467D-90C7-229BADD5A81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A99E165-D317-4D43-BA14-FBDF7E778B9D}" srcId="{6ED85EB0-6FD4-4623-942F-675ACB71BED0}" destId="{7DF324C5-E931-451F-9585-D5A4E25D5058}" srcOrd="1" destOrd="0" parTransId="{C2A837A8-5F3F-4DE5-A604-BE4C34EBD54F}" sibTransId="{43ED65A9-8173-4BFD-934D-FC780C5FC647}"/>
    <dgm:cxn modelId="{4D0289C2-02AF-43CA-8544-9D324F0650DA}" type="presOf" srcId="{2B5D2EFD-00CF-46CE-84C0-D94EE70D3034}" destId="{1D3254FE-9875-46E1-BCEA-10189A938865}" srcOrd="0" destOrd="0" presId="urn:microsoft.com/office/officeart/2005/8/layout/hierarchy3"/>
    <dgm:cxn modelId="{77781BB4-2414-41FF-9145-E496AB6DA0D5}" srcId="{6ED85EB0-6FD4-4623-942F-675ACB71BED0}" destId="{66197936-F878-4070-A0DA-9B4C618A548E}" srcOrd="0" destOrd="0" parTransId="{2AA524F5-9846-46C6-BA90-CA6768453BB8}" sibTransId="{7B7B30CC-9839-45F4-9A6E-8B91CC941C8F}"/>
    <dgm:cxn modelId="{CA3D955B-208C-4446-8846-5143CEC46F15}" srcId="{7DF324C5-E931-451F-9585-D5A4E25D5058}" destId="{FAFFF74D-355F-467D-90C7-229BADD5A811}" srcOrd="1" destOrd="0" parTransId="{FDCEA305-7B0B-44A7-9474-E56669339EE1}" sibTransId="{8B10539D-B852-4BDE-B4F4-13FAF0AAF9DD}"/>
    <dgm:cxn modelId="{BFCBB680-4B8E-4A77-B1ED-2351761EBDD9}" type="presOf" srcId="{B7E372AC-EEF4-46FA-A871-B563FD653812}" destId="{3FDFFBCB-2AF9-4B85-9C76-D4D297E435C4}" srcOrd="0" destOrd="0" presId="urn:microsoft.com/office/officeart/2005/8/layout/hierarchy3"/>
    <dgm:cxn modelId="{8E6E5DC4-B084-4A06-A1AE-DD9C36908129}" type="presOf" srcId="{66197936-F878-4070-A0DA-9B4C618A548E}" destId="{D8274EB3-0F3C-436A-ACC4-28C5B6C6C303}" srcOrd="0" destOrd="0" presId="urn:microsoft.com/office/officeart/2005/8/layout/hierarchy3"/>
    <dgm:cxn modelId="{EBA604E7-EDC4-4E5C-A3D4-2A08F9C4B879}" type="presOf" srcId="{7DF324C5-E931-451F-9585-D5A4E25D5058}" destId="{03DA62C5-FFF2-4F92-899F-ED175E818B26}" srcOrd="0" destOrd="0" presId="urn:microsoft.com/office/officeart/2005/8/layout/hierarchy3"/>
    <dgm:cxn modelId="{3EE9A9E3-6474-461B-877C-412B3A302FAF}" type="presOf" srcId="{F57A36C9-529B-4B01-B0E7-9B17E21117EB}" destId="{8DCF5650-B629-4473-8609-F69A0A0532E4}" srcOrd="0" destOrd="0" presId="urn:microsoft.com/office/officeart/2005/8/layout/hierarchy3"/>
    <dgm:cxn modelId="{AA8ADB78-D3F3-485D-A1B0-6C0106DD8DDB}" srcId="{7DF324C5-E931-451F-9585-D5A4E25D5058}" destId="{F57A36C9-529B-4B01-B0E7-9B17E21117EB}" srcOrd="0" destOrd="0" parTransId="{B7E372AC-EEF4-46FA-A871-B563FD653812}" sibTransId="{9BC3AFF7-6AEA-4C4C-B221-B5265CAE7CF0}"/>
    <dgm:cxn modelId="{A37ECED3-A0FA-4393-AF83-95100DCCC05F}" type="presOf" srcId="{6ED85EB0-6FD4-4623-942F-675ACB71BED0}" destId="{BF3F6DF7-9D65-4BAF-81D2-1B06B7491DC4}" srcOrd="0" destOrd="0" presId="urn:microsoft.com/office/officeart/2005/8/layout/hierarchy3"/>
    <dgm:cxn modelId="{6CD21177-13BE-41ED-AF2C-7943FA6D8A4C}" srcId="{66197936-F878-4070-A0DA-9B4C618A548E}" destId="{2B5D2EFD-00CF-46CE-84C0-D94EE70D3034}" srcOrd="0" destOrd="0" parTransId="{31156CE6-859D-4C2A-8C4E-B3F9D7828550}" sibTransId="{D701C2E3-9875-4136-9671-5CA8095C9E3B}"/>
    <dgm:cxn modelId="{5561F881-DE58-40BD-A5C1-5219FE046D45}" type="presOf" srcId="{7DF324C5-E931-451F-9585-D5A4E25D5058}" destId="{5E9FF06A-8327-4400-8B83-EA0C60BBD85E}" srcOrd="1" destOrd="0" presId="urn:microsoft.com/office/officeart/2005/8/layout/hierarchy3"/>
    <dgm:cxn modelId="{DC3BAE09-3404-4B56-87D5-8205258BCB90}" srcId="{66197936-F878-4070-A0DA-9B4C618A548E}" destId="{02184549-8270-4526-97AE-5166D7E7E796}" srcOrd="1" destOrd="0" parTransId="{088655EC-2CDC-4D46-B222-B71C496EEF7D}" sibTransId="{7E48BDCC-88ED-4FD6-9A92-9B2CD7617C10}"/>
    <dgm:cxn modelId="{17018A60-5EC2-470D-A805-4051DAE4C5CA}" type="presOf" srcId="{FDCEA305-7B0B-44A7-9474-E56669339EE1}" destId="{59888CCC-2C04-448A-A783-3ECD5F9BBF65}" srcOrd="0" destOrd="0" presId="urn:microsoft.com/office/officeart/2005/8/layout/hierarchy3"/>
    <dgm:cxn modelId="{1DF34999-89F4-442E-BF90-8AB7A4F93FA3}" type="presOf" srcId="{31156CE6-859D-4C2A-8C4E-B3F9D7828550}" destId="{30D5F523-535E-4AFF-AB3A-3DC9A4D6E503}" srcOrd="0" destOrd="0" presId="urn:microsoft.com/office/officeart/2005/8/layout/hierarchy3"/>
    <dgm:cxn modelId="{C4EA195B-4553-4295-8DE2-49188C697B89}" type="presOf" srcId="{66197936-F878-4070-A0DA-9B4C618A548E}" destId="{0AF8787B-5DB8-45EB-97BE-234782DF0332}" srcOrd="1" destOrd="0" presId="urn:microsoft.com/office/officeart/2005/8/layout/hierarchy3"/>
    <dgm:cxn modelId="{DAED3448-430A-4444-9BD4-212E40B39A44}" type="presOf" srcId="{FAFFF74D-355F-467D-90C7-229BADD5A811}" destId="{185BFC6A-FCED-4D3F-BE31-96F058885DDB}" srcOrd="0" destOrd="0" presId="urn:microsoft.com/office/officeart/2005/8/layout/hierarchy3"/>
    <dgm:cxn modelId="{5BC2CA1E-EA71-425C-BBC8-6BD0C62719DD}" type="presOf" srcId="{088655EC-2CDC-4D46-B222-B71C496EEF7D}" destId="{9FB9723C-B291-44FF-8089-A481189A613F}" srcOrd="0" destOrd="0" presId="urn:microsoft.com/office/officeart/2005/8/layout/hierarchy3"/>
    <dgm:cxn modelId="{6AF71CD0-C575-40E2-BC21-4E64B4A40E0B}" type="presOf" srcId="{02184549-8270-4526-97AE-5166D7E7E796}" destId="{E58A6748-1E82-46EA-B85A-EF303CAC46D3}" srcOrd="0" destOrd="0" presId="urn:microsoft.com/office/officeart/2005/8/layout/hierarchy3"/>
    <dgm:cxn modelId="{4B085E47-3237-49BE-8E71-A1A80DAD653C}" type="presParOf" srcId="{BF3F6DF7-9D65-4BAF-81D2-1B06B7491DC4}" destId="{A33C0703-C85C-4B6E-9F91-AB351B3D38C2}" srcOrd="0" destOrd="0" presId="urn:microsoft.com/office/officeart/2005/8/layout/hierarchy3"/>
    <dgm:cxn modelId="{2C278094-54DB-4064-A0FF-2432B9E2246A}" type="presParOf" srcId="{A33C0703-C85C-4B6E-9F91-AB351B3D38C2}" destId="{66BC5DF5-C267-472E-AC00-8D62EE55A153}" srcOrd="0" destOrd="0" presId="urn:microsoft.com/office/officeart/2005/8/layout/hierarchy3"/>
    <dgm:cxn modelId="{F8EE0CA8-B938-4802-8B88-229DCD5C8A27}" type="presParOf" srcId="{66BC5DF5-C267-472E-AC00-8D62EE55A153}" destId="{D8274EB3-0F3C-436A-ACC4-28C5B6C6C303}" srcOrd="0" destOrd="0" presId="urn:microsoft.com/office/officeart/2005/8/layout/hierarchy3"/>
    <dgm:cxn modelId="{8683DDBF-59FA-4EE0-96D1-49E53EF57B61}" type="presParOf" srcId="{66BC5DF5-C267-472E-AC00-8D62EE55A153}" destId="{0AF8787B-5DB8-45EB-97BE-234782DF0332}" srcOrd="1" destOrd="0" presId="urn:microsoft.com/office/officeart/2005/8/layout/hierarchy3"/>
    <dgm:cxn modelId="{0EF9B4DC-9D15-4ED2-89D3-5F061E749136}" type="presParOf" srcId="{A33C0703-C85C-4B6E-9F91-AB351B3D38C2}" destId="{7E1DC13C-C295-4950-81F6-9CD5FA9FBB2E}" srcOrd="1" destOrd="0" presId="urn:microsoft.com/office/officeart/2005/8/layout/hierarchy3"/>
    <dgm:cxn modelId="{DE6B0047-B195-4E2A-ACB1-B4E70A7CA84D}" type="presParOf" srcId="{7E1DC13C-C295-4950-81F6-9CD5FA9FBB2E}" destId="{30D5F523-535E-4AFF-AB3A-3DC9A4D6E503}" srcOrd="0" destOrd="0" presId="urn:microsoft.com/office/officeart/2005/8/layout/hierarchy3"/>
    <dgm:cxn modelId="{777903A1-4F4C-4F80-B1AB-C0D2BA5FE39B}" type="presParOf" srcId="{7E1DC13C-C295-4950-81F6-9CD5FA9FBB2E}" destId="{1D3254FE-9875-46E1-BCEA-10189A938865}" srcOrd="1" destOrd="0" presId="urn:microsoft.com/office/officeart/2005/8/layout/hierarchy3"/>
    <dgm:cxn modelId="{7B52D1F8-4B29-4240-B263-1E5B6E771608}" type="presParOf" srcId="{7E1DC13C-C295-4950-81F6-9CD5FA9FBB2E}" destId="{9FB9723C-B291-44FF-8089-A481189A613F}" srcOrd="2" destOrd="0" presId="urn:microsoft.com/office/officeart/2005/8/layout/hierarchy3"/>
    <dgm:cxn modelId="{A7C51BF8-68FE-4EA8-9EA0-3D5B983A024D}" type="presParOf" srcId="{7E1DC13C-C295-4950-81F6-9CD5FA9FBB2E}" destId="{E58A6748-1E82-46EA-B85A-EF303CAC46D3}" srcOrd="3" destOrd="0" presId="urn:microsoft.com/office/officeart/2005/8/layout/hierarchy3"/>
    <dgm:cxn modelId="{DCB4C173-0C94-479C-8035-C5F039D572B1}" type="presParOf" srcId="{BF3F6DF7-9D65-4BAF-81D2-1B06B7491DC4}" destId="{8CB71CD2-3C43-42F7-9E51-53DB71D965A2}" srcOrd="1" destOrd="0" presId="urn:microsoft.com/office/officeart/2005/8/layout/hierarchy3"/>
    <dgm:cxn modelId="{28264DBB-CC2F-4D9C-9477-9CD8C963E61A}" type="presParOf" srcId="{8CB71CD2-3C43-42F7-9E51-53DB71D965A2}" destId="{5C7D47C9-A76E-4506-8150-796ABC92D470}" srcOrd="0" destOrd="0" presId="urn:microsoft.com/office/officeart/2005/8/layout/hierarchy3"/>
    <dgm:cxn modelId="{C70B68A3-C8C9-42AF-9254-6378D5ADF54A}" type="presParOf" srcId="{5C7D47C9-A76E-4506-8150-796ABC92D470}" destId="{03DA62C5-FFF2-4F92-899F-ED175E818B26}" srcOrd="0" destOrd="0" presId="urn:microsoft.com/office/officeart/2005/8/layout/hierarchy3"/>
    <dgm:cxn modelId="{6B662C4E-E282-43EA-BE71-89E030F15985}" type="presParOf" srcId="{5C7D47C9-A76E-4506-8150-796ABC92D470}" destId="{5E9FF06A-8327-4400-8B83-EA0C60BBD85E}" srcOrd="1" destOrd="0" presId="urn:microsoft.com/office/officeart/2005/8/layout/hierarchy3"/>
    <dgm:cxn modelId="{A6EEEFE3-2934-4E1A-BDA2-488ED70A8BBF}" type="presParOf" srcId="{8CB71CD2-3C43-42F7-9E51-53DB71D965A2}" destId="{FA7A20E5-32C3-455D-8295-F5159E2A3002}" srcOrd="1" destOrd="0" presId="urn:microsoft.com/office/officeart/2005/8/layout/hierarchy3"/>
    <dgm:cxn modelId="{46995E42-4EDC-4741-AFBB-0A53F2C558E7}" type="presParOf" srcId="{FA7A20E5-32C3-455D-8295-F5159E2A3002}" destId="{3FDFFBCB-2AF9-4B85-9C76-D4D297E435C4}" srcOrd="0" destOrd="0" presId="urn:microsoft.com/office/officeart/2005/8/layout/hierarchy3"/>
    <dgm:cxn modelId="{C13EEED1-09B0-4D80-BB74-465AF1B6F4AD}" type="presParOf" srcId="{FA7A20E5-32C3-455D-8295-F5159E2A3002}" destId="{8DCF5650-B629-4473-8609-F69A0A0532E4}" srcOrd="1" destOrd="0" presId="urn:microsoft.com/office/officeart/2005/8/layout/hierarchy3"/>
    <dgm:cxn modelId="{DB3E4D43-3479-4764-946F-DF8570D374C1}" type="presParOf" srcId="{FA7A20E5-32C3-455D-8295-F5159E2A3002}" destId="{59888CCC-2C04-448A-A783-3ECD5F9BBF65}" srcOrd="2" destOrd="0" presId="urn:microsoft.com/office/officeart/2005/8/layout/hierarchy3"/>
    <dgm:cxn modelId="{C258A291-82E2-4949-B7F8-5DD9001066A3}" type="presParOf" srcId="{FA7A20E5-32C3-455D-8295-F5159E2A3002}" destId="{185BFC6A-FCED-4D3F-BE31-96F058885DD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274EB3-0F3C-436A-ACC4-28C5B6C6C303}">
      <dsp:nvSpPr>
        <dsp:cNvPr id="0" name=""/>
        <dsp:cNvSpPr/>
      </dsp:nvSpPr>
      <dsp:spPr>
        <a:xfrm>
          <a:off x="446" y="521047"/>
          <a:ext cx="1625203" cy="81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VYBUDIT</a:t>
          </a:r>
          <a:endParaRPr lang="en-GB" sz="1800" b="1" kern="1200" dirty="0"/>
        </a:p>
      </dsp:txBody>
      <dsp:txXfrm>
        <a:off x="446" y="521047"/>
        <a:ext cx="1625203" cy="812601"/>
      </dsp:txXfrm>
    </dsp:sp>
    <dsp:sp modelId="{30D5F523-535E-4AFF-AB3A-3DC9A4D6E503}">
      <dsp:nvSpPr>
        <dsp:cNvPr id="0" name=""/>
        <dsp:cNvSpPr/>
      </dsp:nvSpPr>
      <dsp:spPr>
        <a:xfrm>
          <a:off x="162966" y="1333648"/>
          <a:ext cx="162520" cy="609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451"/>
              </a:lnTo>
              <a:lnTo>
                <a:pt x="162520" y="6094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254FE-9875-46E1-BCEA-10189A938865}">
      <dsp:nvSpPr>
        <dsp:cNvPr id="0" name=""/>
        <dsp:cNvSpPr/>
      </dsp:nvSpPr>
      <dsp:spPr>
        <a:xfrm>
          <a:off x="325487" y="1536799"/>
          <a:ext cx="1300162" cy="81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PEP TALK</a:t>
          </a:r>
          <a:endParaRPr lang="en-GB" sz="2600" kern="1200" dirty="0"/>
        </a:p>
      </dsp:txBody>
      <dsp:txXfrm>
        <a:off x="325487" y="1536799"/>
        <a:ext cx="1300162" cy="812601"/>
      </dsp:txXfrm>
    </dsp:sp>
    <dsp:sp modelId="{9FB9723C-B291-44FF-8089-A481189A613F}">
      <dsp:nvSpPr>
        <dsp:cNvPr id="0" name=""/>
        <dsp:cNvSpPr/>
      </dsp:nvSpPr>
      <dsp:spPr>
        <a:xfrm>
          <a:off x="162966" y="1333648"/>
          <a:ext cx="162520" cy="162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5203"/>
              </a:lnTo>
              <a:lnTo>
                <a:pt x="162520" y="162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A6748-1E82-46EA-B85A-EF303CAC46D3}">
      <dsp:nvSpPr>
        <dsp:cNvPr id="0" name=""/>
        <dsp:cNvSpPr/>
      </dsp:nvSpPr>
      <dsp:spPr>
        <a:xfrm>
          <a:off x="325487" y="2552551"/>
          <a:ext cx="1525935" cy="81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000" b="1" kern="1200" dirty="0" smtClean="0"/>
            <a:t>OSOBNÍ CÍLE</a:t>
          </a:r>
          <a:endParaRPr lang="en-GB" sz="2000" b="1" kern="1200" dirty="0"/>
        </a:p>
      </dsp:txBody>
      <dsp:txXfrm>
        <a:off x="325487" y="2552551"/>
        <a:ext cx="1525935" cy="812601"/>
      </dsp:txXfrm>
    </dsp:sp>
    <dsp:sp modelId="{03DA62C5-FFF2-4F92-899F-ED175E818B26}">
      <dsp:nvSpPr>
        <dsp:cNvPr id="0" name=""/>
        <dsp:cNvSpPr/>
      </dsp:nvSpPr>
      <dsp:spPr>
        <a:xfrm>
          <a:off x="2031950" y="521047"/>
          <a:ext cx="1625203" cy="81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UKLIDNIT</a:t>
          </a:r>
          <a:endParaRPr lang="en-GB" sz="2000" b="1" kern="1200" dirty="0"/>
        </a:p>
      </dsp:txBody>
      <dsp:txXfrm>
        <a:off x="2031950" y="521047"/>
        <a:ext cx="1625203" cy="812601"/>
      </dsp:txXfrm>
    </dsp:sp>
    <dsp:sp modelId="{3FDFFBCB-2AF9-4B85-9C76-D4D297E435C4}">
      <dsp:nvSpPr>
        <dsp:cNvPr id="0" name=""/>
        <dsp:cNvSpPr/>
      </dsp:nvSpPr>
      <dsp:spPr>
        <a:xfrm>
          <a:off x="2194470" y="1333648"/>
          <a:ext cx="162520" cy="609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451"/>
              </a:lnTo>
              <a:lnTo>
                <a:pt x="162520" y="6094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F5650-B629-4473-8609-F69A0A0532E4}">
      <dsp:nvSpPr>
        <dsp:cNvPr id="0" name=""/>
        <dsp:cNvSpPr/>
      </dsp:nvSpPr>
      <dsp:spPr>
        <a:xfrm>
          <a:off x="2356991" y="1536799"/>
          <a:ext cx="1300162" cy="81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RELAX</a:t>
          </a:r>
          <a:endParaRPr lang="en-GB" sz="2600" kern="1200" dirty="0"/>
        </a:p>
      </dsp:txBody>
      <dsp:txXfrm>
        <a:off x="2356991" y="1536799"/>
        <a:ext cx="1300162" cy="812601"/>
      </dsp:txXfrm>
    </dsp:sp>
    <dsp:sp modelId="{59888CCC-2C04-448A-A783-3ECD5F9BBF65}">
      <dsp:nvSpPr>
        <dsp:cNvPr id="0" name=""/>
        <dsp:cNvSpPr/>
      </dsp:nvSpPr>
      <dsp:spPr>
        <a:xfrm>
          <a:off x="2194470" y="1333648"/>
          <a:ext cx="162520" cy="162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5203"/>
              </a:lnTo>
              <a:lnTo>
                <a:pt x="162520" y="162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BFC6A-FCED-4D3F-BE31-96F058885DDB}">
      <dsp:nvSpPr>
        <dsp:cNvPr id="0" name=""/>
        <dsp:cNvSpPr/>
      </dsp:nvSpPr>
      <dsp:spPr>
        <a:xfrm>
          <a:off x="2356991" y="2552551"/>
          <a:ext cx="1300162" cy="81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DECH</a:t>
          </a:r>
          <a:endParaRPr lang="en-GB" sz="2600" kern="1200" dirty="0"/>
        </a:p>
      </dsp:txBody>
      <dsp:txXfrm>
        <a:off x="2356991" y="2552551"/>
        <a:ext cx="1300162" cy="812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7DE2CE-3CBC-4A20-88ED-8B3DBFEB39FE}" type="datetimeFigureOut">
              <a:rPr lang="cs-CZ"/>
              <a:pPr>
                <a:defRPr/>
              </a:pPr>
              <a:t>2. 11. 2023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211DA2-4BDC-45FF-AD29-14431E0E88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CA99DC-2F6B-4876-A918-D26679BB1D4A}" type="datetimeFigureOut">
              <a:rPr lang="cs-CZ"/>
              <a:pPr>
                <a:defRPr/>
              </a:pPr>
              <a:t>2. 11. 2023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06EE62-C9D7-432F-B175-45A5B177DB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5F3A9-94FD-4285-B4F4-E6A39E8A9706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5841-696B-42F1-B27D-35249322C3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8346-8FBD-4E0E-9C4F-10B96F2A3C4C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AF0E9-2A2E-456F-BE04-04F369A33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3FC39-63CB-4ED8-821D-C4502076C736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09E8-1B28-4997-B0BF-451BD7641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B02426-EAC5-454F-B9F2-CC9C667955B5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18A5D8-739A-4FC7-88A7-D7393749A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57D51-1230-4D8F-A608-F859997F1DA8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81E6F-21C7-4464-B2FA-600BFD6831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C6750-B5D3-48F1-9FDC-4535A2907EFD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1BB82-FA4C-411A-81D8-96BB6FF42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F6878-C07D-4AA4-9B56-817A5EF03954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C1FC2-FCE8-41CC-939A-1FD86B9F45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F83E52-B245-4A0F-B4D2-1E8F512F6A94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E1E59C-9D33-4D5E-8B03-112D9949E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192B-DB5D-450F-A3C1-DCE65C09EA73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F3EAE-2F4D-4987-8FA0-624E21B298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F664F2-CC2D-4412-9606-5633DA8161FD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4CA1A1-84CD-48F1-B6A0-3C7485B6F7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D281BF-EC27-4D56-88C5-ED816FDFEC0D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584808-3016-47D9-AECF-D6A575653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78855-AEBE-4A7D-A9F9-58655B872586}" type="datetimeFigureOut">
              <a:rPr lang="cs-CZ"/>
              <a:pPr>
                <a:defRPr/>
              </a:pPr>
              <a:t>2. 11. 2023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D7348C-60B0-4D7E-A024-6A2E919F2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47" r:id="rId4"/>
    <p:sldLayoutId id="2147483748" r:id="rId5"/>
    <p:sldLayoutId id="2147483755" r:id="rId6"/>
    <p:sldLayoutId id="2147483749" r:id="rId7"/>
    <p:sldLayoutId id="2147483756" r:id="rId8"/>
    <p:sldLayoutId id="2147483757" r:id="rId9"/>
    <p:sldLayoutId id="214748375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050" y="836613"/>
            <a:ext cx="6172200" cy="858837"/>
          </a:xfrm>
          <a:ln>
            <a:solidFill>
              <a:schemeClr val="accent1"/>
            </a:solidFill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sz="2600" cap="none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ŠKOLENÍ TRENÉRŮ KANOISTIKY NA </a:t>
            </a:r>
            <a:br>
              <a:rPr lang="cs-CZ" sz="2600" cap="none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cs-CZ" sz="2600" cap="none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DIVOKÉ VODĚ</a:t>
            </a:r>
            <a:endParaRPr lang="en-US" sz="3600" cap="none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smtClean="0"/>
              <a:t> </a:t>
            </a:r>
            <a:r>
              <a:rPr lang="cs-CZ" smtClean="0">
                <a:latin typeface="Arial" charset="0"/>
                <a:cs typeface="Arial" charset="0"/>
              </a:rPr>
              <a:t>Autor   :             PhDr. Vladimír Janák, CSc.</a:t>
            </a:r>
            <a:endParaRPr 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                                       FTVS UK </a:t>
            </a:r>
            <a:r>
              <a:rPr lang="cs-CZ" smtClean="0">
                <a:latin typeface="Arial" charset="0"/>
                <a:cs typeface="Arial" charset="0"/>
              </a:rPr>
              <a:t>Praha</a:t>
            </a:r>
          </a:p>
          <a:p>
            <a:pPr eaLnBrk="1" hangingPunct="1"/>
            <a:r>
              <a:rPr lang="cs-CZ" sz="1600" smtClean="0">
                <a:latin typeface="Arial" charset="0"/>
                <a:cs typeface="Arial" charset="0"/>
              </a:rPr>
              <a:t>                                 </a:t>
            </a:r>
            <a:r>
              <a:rPr lang="en-US" sz="1600" smtClean="0">
                <a:latin typeface="Arial" charset="0"/>
                <a:cs typeface="Arial" charset="0"/>
              </a:rPr>
              <a:t>    </a:t>
            </a:r>
            <a:r>
              <a:rPr lang="cs-CZ" sz="1600" b="0" smtClean="0">
                <a:latin typeface="Arial" charset="0"/>
                <a:cs typeface="Arial" charset="0"/>
              </a:rPr>
              <a:t>vladimirjanak</a:t>
            </a:r>
            <a:r>
              <a:rPr lang="en-US" sz="1600" b="0" smtClean="0">
                <a:latin typeface="Arial" charset="0"/>
                <a:cs typeface="Arial" charset="0"/>
              </a:rPr>
              <a:t>@seznam.cz</a:t>
            </a:r>
            <a:r>
              <a:rPr lang="en-US" sz="1400" b="0" smtClean="0">
                <a:latin typeface="Arial" charset="0"/>
                <a:cs typeface="Arial" charset="0"/>
              </a:rPr>
              <a:t>   </a:t>
            </a:r>
          </a:p>
        </p:txBody>
      </p:sp>
      <p:pic>
        <p:nvPicPr>
          <p:cNvPr id="8196" name="Obrázek 3" descr="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284538"/>
            <a:ext cx="1325562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 smtClean="0">
                <a:solidFill>
                  <a:schemeClr val="bg1"/>
                </a:solidFill>
              </a:rPr>
              <a:t>VEDOUCÍ JAKO VZOR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948237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C00000"/>
                </a:solidFill>
              </a:rPr>
              <a:t>PODMÍNKA: </a:t>
            </a:r>
            <a:r>
              <a:rPr lang="cs-CZ" smtClean="0">
                <a:solidFill>
                  <a:srgbClr val="C00000"/>
                </a:solidFill>
              </a:rPr>
              <a:t>IDENTIFIKACE (ZTOTOŽNĚNÍ) S ROLÍ A ÚLOHOU VEDOUCÍHO</a:t>
            </a:r>
          </a:p>
          <a:p>
            <a:pPr eaLnBrk="1" hangingPunct="1"/>
            <a:r>
              <a:rPr lang="cs-CZ" sz="2800" b="1" smtClean="0">
                <a:solidFill>
                  <a:srgbClr val="C00000"/>
                </a:solidFill>
              </a:rPr>
              <a:t>S ČÍM SE IDENTIFIKUJE VEDOUCÍ?</a:t>
            </a:r>
          </a:p>
          <a:p>
            <a:pPr eaLnBrk="1" hangingPunct="1"/>
            <a:r>
              <a:rPr lang="cs-CZ" sz="2000" smtClean="0">
                <a:solidFill>
                  <a:srgbClr val="C00000"/>
                </a:solidFill>
              </a:rPr>
              <a:t>……………………………………………………………………………….</a:t>
            </a:r>
          </a:p>
          <a:p>
            <a:pPr eaLnBrk="1" hangingPunct="1"/>
            <a:r>
              <a:rPr lang="cs-CZ" sz="2000" smtClean="0">
                <a:solidFill>
                  <a:srgbClr val="C00000"/>
                </a:solidFill>
              </a:rPr>
              <a:t>………………………………………………………………………………..</a:t>
            </a:r>
          </a:p>
          <a:p>
            <a:pPr eaLnBrk="1" hangingPunct="1"/>
            <a:r>
              <a:rPr lang="cs-CZ" sz="2000" smtClean="0">
                <a:solidFill>
                  <a:srgbClr val="C00000"/>
                </a:solidFill>
              </a:rPr>
              <a:t>………………………………………………………………………………</a:t>
            </a:r>
          </a:p>
          <a:p>
            <a:pPr eaLnBrk="1" hangingPunct="1"/>
            <a:r>
              <a:rPr lang="cs-CZ" sz="2800" b="1" smtClean="0">
                <a:solidFill>
                  <a:srgbClr val="C00000"/>
                </a:solidFill>
              </a:rPr>
              <a:t>PROČ MÁ BÝT VEDOUCÍ VZOREM?</a:t>
            </a:r>
          </a:p>
          <a:p>
            <a:pPr eaLnBrk="1" hangingPunct="1"/>
            <a:r>
              <a:rPr lang="cs-CZ" smtClean="0">
                <a:solidFill>
                  <a:srgbClr val="C00000"/>
                </a:solidFill>
              </a:rPr>
              <a:t>…………………………………………………………………</a:t>
            </a:r>
          </a:p>
          <a:p>
            <a:pPr eaLnBrk="1" hangingPunct="1"/>
            <a:r>
              <a:rPr lang="cs-CZ" smtClean="0">
                <a:solidFill>
                  <a:srgbClr val="C00000"/>
                </a:solidFill>
              </a:rPr>
              <a:t>…………………………………………………………………</a:t>
            </a:r>
          </a:p>
          <a:p>
            <a:pPr eaLnBrk="1" hangingPunct="1"/>
            <a:r>
              <a:rPr lang="cs-CZ" sz="2800" b="1" smtClean="0">
                <a:solidFill>
                  <a:srgbClr val="C00000"/>
                </a:solidFill>
              </a:rPr>
              <a:t>V ČEM MÁ BÝT VZOREM?</a:t>
            </a:r>
          </a:p>
          <a:p>
            <a:pPr eaLnBrk="1" hangingPunct="1"/>
            <a:r>
              <a:rPr lang="cs-CZ" smtClean="0">
                <a:solidFill>
                  <a:srgbClr val="C00000"/>
                </a:solidFill>
              </a:rPr>
              <a:t>……………………………………………………………………</a:t>
            </a:r>
          </a:p>
          <a:p>
            <a:pPr eaLnBrk="1" hangingPunct="1"/>
            <a:r>
              <a:rPr lang="cs-CZ" smtClean="0">
                <a:solidFill>
                  <a:srgbClr val="C00000"/>
                </a:solidFill>
              </a:rPr>
              <a:t>……………………………………………………………………</a:t>
            </a:r>
          </a:p>
          <a:p>
            <a:pPr eaLnBrk="1" hangingPunct="1"/>
            <a:endParaRPr lang="cs-CZ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634082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PŮSOBENÍ TRENÉRA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 : úkoly, pochvala, výtka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(I)  Zadání úkolů, cílů</a:t>
            </a:r>
            <a:r>
              <a:rPr lang="cs-CZ" dirty="0" smtClean="0">
                <a:solidFill>
                  <a:srgbClr val="2B1D7D"/>
                </a:solidFill>
              </a:rPr>
              <a:t>:</a:t>
            </a:r>
          </a:p>
          <a:p>
            <a:pPr lvl="2">
              <a:buNone/>
            </a:pPr>
            <a:endParaRPr lang="cs-CZ" dirty="0" smtClean="0">
              <a:solidFill>
                <a:srgbClr val="2B1D7D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2B1D7D"/>
                </a:solidFill>
              </a:rPr>
              <a:t> Co ( se má udělat)?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2B1D7D"/>
                </a:solidFill>
              </a:rPr>
              <a:t> </a:t>
            </a:r>
            <a:r>
              <a:rPr lang="cs-CZ" b="1" dirty="0" smtClean="0">
                <a:solidFill>
                  <a:srgbClr val="2B1D7D"/>
                </a:solidFill>
              </a:rPr>
              <a:t>Jak (postup)?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2B1D7D"/>
                </a:solidFill>
              </a:rPr>
              <a:t> Kdo?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2B1D7D"/>
                </a:solidFill>
              </a:rPr>
              <a:t> Kdy (začátek , konec) ?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2B1D7D"/>
                </a:solidFill>
              </a:rPr>
              <a:t> Výstup (komu předat)?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2B1D7D"/>
                </a:solidFill>
              </a:rPr>
              <a:t> Zdroje (informace, materiál, kde hledat)</a:t>
            </a:r>
            <a:endParaRPr lang="en-GB" b="1" dirty="0">
              <a:solidFill>
                <a:srgbClr val="2B1D7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(II)  ZADÁNÍ CÍLŮ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S </a:t>
            </a:r>
            <a:r>
              <a:rPr lang="cs-CZ" sz="3200" b="1" dirty="0" smtClean="0">
                <a:solidFill>
                  <a:srgbClr val="C00000"/>
                </a:solidFill>
              </a:rPr>
              <a:t>–</a:t>
            </a:r>
            <a:r>
              <a:rPr lang="cs-CZ" sz="3200" b="1" dirty="0" smtClean="0">
                <a:solidFill>
                  <a:srgbClr val="C00000"/>
                </a:solidFill>
              </a:rPr>
              <a:t> </a:t>
            </a:r>
            <a:r>
              <a:rPr lang="cs-CZ" sz="3200" b="1" dirty="0" err="1" smtClean="0">
                <a:solidFill>
                  <a:srgbClr val="2B1D7D"/>
                </a:solidFill>
              </a:rPr>
              <a:t>smart</a:t>
            </a:r>
            <a:r>
              <a:rPr lang="cs-CZ" sz="3200" b="1" dirty="0" smtClean="0">
                <a:solidFill>
                  <a:srgbClr val="2B1D7D"/>
                </a:solidFill>
              </a:rPr>
              <a:t> (specifické , konkrétní)</a:t>
            </a:r>
          </a:p>
          <a:p>
            <a:pPr>
              <a:buNone/>
            </a:pPr>
            <a:endParaRPr lang="cs-CZ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M – </a:t>
            </a:r>
            <a:r>
              <a:rPr lang="cs-CZ" sz="3200" b="1" dirty="0" err="1" smtClean="0">
                <a:solidFill>
                  <a:srgbClr val="2B1D7D"/>
                </a:solidFill>
              </a:rPr>
              <a:t>measurable</a:t>
            </a:r>
            <a:r>
              <a:rPr lang="cs-CZ" sz="3200" b="1" dirty="0" smtClean="0">
                <a:solidFill>
                  <a:srgbClr val="2B1D7D"/>
                </a:solidFill>
              </a:rPr>
              <a:t> (měřitelné)</a:t>
            </a:r>
          </a:p>
          <a:p>
            <a:pPr>
              <a:buNone/>
            </a:pPr>
            <a:endParaRPr lang="cs-CZ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A – </a:t>
            </a:r>
            <a:r>
              <a:rPr lang="cs-CZ" sz="3200" b="1" dirty="0" err="1" smtClean="0">
                <a:solidFill>
                  <a:srgbClr val="2B1D7D"/>
                </a:solidFill>
              </a:rPr>
              <a:t>acceptable</a:t>
            </a:r>
            <a:r>
              <a:rPr lang="cs-CZ" sz="3200" b="1" dirty="0" smtClean="0">
                <a:solidFill>
                  <a:srgbClr val="2B1D7D"/>
                </a:solidFill>
              </a:rPr>
              <a:t>, </a:t>
            </a:r>
            <a:r>
              <a:rPr lang="cs-CZ" sz="3200" b="1" dirty="0" err="1" smtClean="0">
                <a:solidFill>
                  <a:srgbClr val="2B1D7D"/>
                </a:solidFill>
              </a:rPr>
              <a:t>action</a:t>
            </a:r>
            <a:r>
              <a:rPr lang="cs-CZ" sz="3200" b="1" dirty="0" smtClean="0">
                <a:solidFill>
                  <a:srgbClr val="2B1D7D"/>
                </a:solidFill>
              </a:rPr>
              <a:t> </a:t>
            </a:r>
            <a:r>
              <a:rPr lang="cs-CZ" sz="3200" b="1" dirty="0" err="1" smtClean="0">
                <a:solidFill>
                  <a:srgbClr val="2B1D7D"/>
                </a:solidFill>
              </a:rPr>
              <a:t>oriented</a:t>
            </a:r>
            <a:r>
              <a:rPr lang="cs-CZ" sz="3200" b="1" dirty="0" smtClean="0">
                <a:solidFill>
                  <a:srgbClr val="2B1D7D"/>
                </a:solidFill>
              </a:rPr>
              <a:t> 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2B1D7D"/>
                </a:solidFill>
              </a:rPr>
              <a:t> </a:t>
            </a:r>
            <a:r>
              <a:rPr lang="cs-CZ" sz="3200" b="1" dirty="0" smtClean="0">
                <a:solidFill>
                  <a:srgbClr val="2B1D7D"/>
                </a:solidFill>
              </a:rPr>
              <a:t>      (přijatelné, akční)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R – </a:t>
            </a:r>
            <a:r>
              <a:rPr lang="cs-CZ" sz="3200" b="1" dirty="0" err="1" smtClean="0">
                <a:solidFill>
                  <a:srgbClr val="2B1D7D"/>
                </a:solidFill>
              </a:rPr>
              <a:t>realistic</a:t>
            </a:r>
            <a:r>
              <a:rPr lang="cs-CZ" sz="3200" b="1" dirty="0" smtClean="0">
                <a:solidFill>
                  <a:srgbClr val="2B1D7D"/>
                </a:solidFill>
              </a:rPr>
              <a:t> </a:t>
            </a:r>
            <a:r>
              <a:rPr lang="cs-CZ" sz="3200" b="1" dirty="0" smtClean="0">
                <a:solidFill>
                  <a:srgbClr val="2B1D7D"/>
                </a:solidFill>
              </a:rPr>
              <a:t>(reálné</a:t>
            </a:r>
            <a:endParaRPr lang="cs-CZ" sz="3200" b="1" dirty="0" smtClean="0">
              <a:solidFill>
                <a:srgbClr val="2B1D7D"/>
              </a:solidFill>
            </a:endParaRPr>
          </a:p>
          <a:p>
            <a:pPr>
              <a:buNone/>
            </a:pPr>
            <a:endParaRPr lang="cs-CZ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</a:rPr>
              <a:t>T – </a:t>
            </a:r>
            <a:r>
              <a:rPr lang="cs-CZ" sz="3200" b="1" dirty="0" err="1" smtClean="0">
                <a:solidFill>
                  <a:srgbClr val="2B1D7D"/>
                </a:solidFill>
              </a:rPr>
              <a:t>timely</a:t>
            </a:r>
            <a:r>
              <a:rPr lang="cs-CZ" sz="3200" b="1" dirty="0" smtClean="0">
                <a:solidFill>
                  <a:srgbClr val="2B1D7D"/>
                </a:solidFill>
              </a:rPr>
              <a:t> (časově vhodné, určené)</a:t>
            </a:r>
            <a:endParaRPr lang="cs-CZ" sz="3200" b="1" dirty="0" smtClean="0">
              <a:solidFill>
                <a:srgbClr val="2B1D7D"/>
              </a:solidFill>
            </a:endParaRPr>
          </a:p>
          <a:p>
            <a:pPr>
              <a:buNone/>
            </a:pPr>
            <a:endParaRPr lang="en-GB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7543800" cy="49165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pochvala  </a:t>
            </a: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 </a:t>
            </a: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výtka </a:t>
            </a: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(kritika)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11560" y="1628800"/>
            <a:ext cx="3657600" cy="4680520"/>
          </a:xfrm>
          <a:ln w="6350">
            <a:solidFill>
              <a:srgbClr val="FFCCFF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    Cíl:  opakovat vzorec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     chování</a:t>
            </a: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Upřímně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emocionálně chválit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Sdělit za co!!  Aby věděl co udělal dobře.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Zeptat se : jak jsi to docílil?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Odměnit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Zavázat – příslib do budoucna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499992" y="1628800"/>
            <a:ext cx="3657600" cy="4680520"/>
          </a:xfrm>
          <a:ln>
            <a:solidFill>
              <a:srgbClr val="FFCCFF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Cíl:  změnit  vzorec chování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Popis </a:t>
            </a:r>
            <a:r>
              <a:rPr lang="cs-CZ" dirty="0" smtClean="0"/>
              <a:t>situace: </a:t>
            </a:r>
            <a:r>
              <a:rPr lang="cs-CZ" dirty="0" smtClean="0"/>
              <a:t>……… </a:t>
            </a:r>
            <a:endParaRPr lang="cs-CZ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Co se stalo?  Dát prostor k vysvětlení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Sdělit, co očekávám…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Případná náprava – (trest?)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Závazek do budoucna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Věřím ti .. Máš na to!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GB" dirty="0"/>
          </a:p>
        </p:txBody>
      </p:sp>
      <p:sp>
        <p:nvSpPr>
          <p:cNvPr id="20485" name="Zástupný symbol pro text 3"/>
          <p:cNvSpPr>
            <a:spLocks noGrp="1"/>
          </p:cNvSpPr>
          <p:nvPr>
            <p:ph type="body" sz="quarter" idx="1"/>
          </p:nvPr>
        </p:nvSpPr>
        <p:spPr>
          <a:xfrm>
            <a:off x="539552" y="908720"/>
            <a:ext cx="3657600" cy="431254"/>
          </a:xfrm>
        </p:spPr>
        <p:txBody>
          <a:bodyPr/>
          <a:lstStyle/>
          <a:p>
            <a:pPr algn="ctr"/>
            <a:r>
              <a:rPr lang="cs-CZ" sz="2800" dirty="0" smtClean="0"/>
              <a:t>Pochvala</a:t>
            </a:r>
            <a:endParaRPr lang="en-GB" sz="2800" dirty="0" smtClean="0"/>
          </a:p>
        </p:txBody>
      </p:sp>
      <p:sp>
        <p:nvSpPr>
          <p:cNvPr id="2048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4008" y="908720"/>
            <a:ext cx="3657600" cy="431254"/>
          </a:xfrm>
        </p:spPr>
        <p:txBody>
          <a:bodyPr/>
          <a:lstStyle/>
          <a:p>
            <a:pPr algn="ctr"/>
            <a:r>
              <a:rPr lang="cs-CZ" sz="2800" dirty="0" smtClean="0"/>
              <a:t>Výtka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  <a:ln w="28575">
            <a:solidFill>
              <a:srgbClr val="FFCCFF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cs-CZ" sz="4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Celostní vnímání a učení</a:t>
            </a:r>
            <a:endParaRPr lang="en-GB" sz="4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7467600" cy="439261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NEÁZELŽÍ  NA  POŘDAÍ  PSÍEMN   VE  SOLVĚ.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LDISKÝ  MEZOK  NETČE  KDAŽÉ  PENSÍMO,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ALE  SVOLO   JKAO   CLEEK</a:t>
            </a:r>
          </a:p>
          <a:p>
            <a:pPr algn="ctr">
              <a:buFont typeface="Wingdings" pitchFamily="2" charset="2"/>
              <a:buNone/>
              <a:defRPr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DLEŮITŽÁ  VĚC  JE,  ABY  BLYA  PNVRÍ  A  PSOELNDÍ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PÍMESNA  NA  SRPVÁÉNM   MSTÍĚ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3200" b="1" dirty="0" err="1" smtClean="0">
                <a:solidFill>
                  <a:schemeClr val="accent2">
                    <a:lumMod val="75000"/>
                  </a:schemeClr>
                </a:solidFill>
              </a:rPr>
              <a:t>OLVÁNDÁÍ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b="1" dirty="0" err="1" smtClean="0">
                <a:solidFill>
                  <a:schemeClr val="accent2">
                    <a:lumMod val="75000"/>
                  </a:schemeClr>
                </a:solidFill>
              </a:rPr>
              <a:t>KOAONE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  SE  LZE  </a:t>
            </a:r>
            <a:r>
              <a:rPr lang="cs-CZ" sz="3200" b="1" dirty="0" err="1" smtClean="0">
                <a:solidFill>
                  <a:schemeClr val="accent2">
                    <a:lumMod val="75000"/>
                  </a:schemeClr>
                </a:solidFill>
              </a:rPr>
              <a:t>NUAIČT</a:t>
            </a: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   I  PDOLE   PCOTIŮ !!!</a:t>
            </a:r>
          </a:p>
          <a:p>
            <a:pPr algn="ctr">
              <a:buFont typeface="Wingdings" pitchFamily="2" charset="2"/>
              <a:buNone/>
              <a:defRPr/>
            </a:pPr>
            <a:endParaRPr lang="en-GB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  KOUČOVÁNÍ - ZÁSADY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Stanovte reálné cíle (</a:t>
            </a:r>
            <a:r>
              <a:rPr lang="cs-CZ" b="1" dirty="0" err="1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smart</a:t>
            </a: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Veďte sportovce </a:t>
            </a: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k akceptování prostředí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Nalaďte </a:t>
            </a: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sportovce </a:t>
            </a: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na dosažení úspěchu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Udělejte důkladnou a variantní taktickou přípravu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Nejlepší příprava je modelový nebo ideomotorický trénink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Sami buďte pozitivně naladění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Respektujte pověrčivost a pěstujte zdravé rituály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>
                <a:solidFill>
                  <a:srgbClr val="2B1D7D"/>
                </a:solidFill>
                <a:latin typeface="Arial" pitchFamily="34" charset="0"/>
                <a:cs typeface="Arial" pitchFamily="34" charset="0"/>
              </a:rPr>
              <a:t>Důkladně se rozcvičte (protažení, zahřátí, získání pocitu technické jistoty</a:t>
            </a:r>
            <a:endParaRPr lang="en-GB" dirty="0">
              <a:solidFill>
                <a:srgbClr val="2B1D7D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	   </a:t>
            </a:r>
            <a:r>
              <a:rPr lang="cs-CZ" b="1" dirty="0" smtClean="0"/>
              <a:t>Alternativní stavy vědomí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700" b="1" dirty="0" smtClean="0">
                <a:solidFill>
                  <a:schemeClr val="accent1">
                    <a:lumMod val="75000"/>
                  </a:schemeClr>
                </a:solidFill>
              </a:rPr>
              <a:t>VĚDOMÍ - ROZUM		 „</a:t>
            </a:r>
            <a:r>
              <a:rPr lang="cs-CZ" sz="2700" b="1" dirty="0" err="1" smtClean="0">
                <a:solidFill>
                  <a:schemeClr val="accent1">
                    <a:lumMod val="75000"/>
                  </a:schemeClr>
                </a:solidFill>
              </a:rPr>
              <a:t>LETTING</a:t>
            </a:r>
            <a:r>
              <a:rPr lang="cs-CZ" sz="2700" b="1" dirty="0" smtClean="0">
                <a:solidFill>
                  <a:schemeClr val="accent1">
                    <a:lumMod val="75000"/>
                  </a:schemeClr>
                </a:solidFill>
              </a:rPr>
              <a:t> GO“</a:t>
            </a:r>
            <a:endParaRPr lang="cs-CZ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075240" cy="5061176"/>
          </a:xfrm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 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VĚDOMÍ-</a:t>
            </a:r>
            <a:r>
              <a:rPr lang="cs-CZ" sz="2000" b="1" dirty="0" smtClean="0"/>
              <a:t>   LOGIKA  	                         NEVĚDOMÍ, TRANS 	                                                                                                                 ANALÝZA                                                       SYNTEZE                                       </a:t>
            </a:r>
          </a:p>
          <a:p>
            <a:r>
              <a:rPr lang="cs-CZ" sz="2000" b="1" dirty="0" smtClean="0"/>
              <a:t>PLÁNOVÁNÍ,TAKTIKA                                VCÍTĚNÍ,INTUICE   </a:t>
            </a:r>
          </a:p>
          <a:p>
            <a:r>
              <a:rPr lang="cs-CZ" sz="2000" b="1" dirty="0" smtClean="0"/>
              <a:t>    HODNOCENÍ                                            INFORMACE BEZ                  			                                           BEZ HODNOCENÍ</a:t>
            </a:r>
          </a:p>
          <a:p>
            <a:r>
              <a:rPr lang="cs-CZ" sz="2000" b="1" dirty="0" smtClean="0"/>
              <a:t>     KRITIKA                                                  CELKOVÉ POSOUZENÍ </a:t>
            </a:r>
          </a:p>
          <a:p>
            <a:r>
              <a:rPr lang="cs-CZ" sz="2000" b="1" dirty="0" smtClean="0"/>
              <a:t>  DÍLČÍ  POHLED                                            HOLISMUS (CELEK)</a:t>
            </a:r>
          </a:p>
          <a:p>
            <a:pPr>
              <a:buNone/>
            </a:pPr>
            <a:r>
              <a:rPr lang="cs-CZ" sz="2000" b="1" dirty="0" smtClean="0"/>
              <a:t>       VERBÁLNÍ INSTRUKCE                                          VIZUALIZACE                                                       </a:t>
            </a:r>
          </a:p>
          <a:p>
            <a:r>
              <a:rPr lang="cs-CZ" sz="2000" b="1" dirty="0" smtClean="0"/>
              <a:t>   MYŠLENÍ NA MINULÉ                                ŽÍT TEĎ, V PŘÍTOMNOSTI                                                           nebo BUDOUCÍ</a:t>
            </a:r>
          </a:p>
          <a:p>
            <a:r>
              <a:rPr lang="cs-CZ" sz="2000" b="1" dirty="0" smtClean="0"/>
              <a:t>         ÚSILÍ – VŮLE 		                   TOK BEZ NÁMAHY</a:t>
            </a:r>
          </a:p>
          <a:p>
            <a:r>
              <a:rPr lang="cs-CZ" sz="2000" b="1" dirty="0" smtClean="0"/>
              <a:t>               SNAŽENÍ   			     NEVĚDOMÍ- TRANS </a:t>
            </a:r>
          </a:p>
        </p:txBody>
      </p:sp>
      <p:sp>
        <p:nvSpPr>
          <p:cNvPr id="4" name="Volný tvar 3"/>
          <p:cNvSpPr/>
          <p:nvPr/>
        </p:nvSpPr>
        <p:spPr>
          <a:xfrm>
            <a:off x="323528" y="1124744"/>
            <a:ext cx="3797300" cy="5167312"/>
          </a:xfrm>
          <a:custGeom>
            <a:avLst/>
            <a:gdLst>
              <a:gd name="connsiteX0" fmla="*/ 3673396 w 3798087"/>
              <a:gd name="connsiteY0" fmla="*/ 3948545 h 5167745"/>
              <a:gd name="connsiteX1" fmla="*/ 3687251 w 3798087"/>
              <a:gd name="connsiteY1" fmla="*/ 3906982 h 5167745"/>
              <a:gd name="connsiteX2" fmla="*/ 3714960 w 3798087"/>
              <a:gd name="connsiteY2" fmla="*/ 3796145 h 5167745"/>
              <a:gd name="connsiteX3" fmla="*/ 3742669 w 3798087"/>
              <a:gd name="connsiteY3" fmla="*/ 3754582 h 5167745"/>
              <a:gd name="connsiteX4" fmla="*/ 3756523 w 3798087"/>
              <a:gd name="connsiteY4" fmla="*/ 3713018 h 5167745"/>
              <a:gd name="connsiteX5" fmla="*/ 3770378 w 3798087"/>
              <a:gd name="connsiteY5" fmla="*/ 3643745 h 5167745"/>
              <a:gd name="connsiteX6" fmla="*/ 3798087 w 3798087"/>
              <a:gd name="connsiteY6" fmla="*/ 3463636 h 5167745"/>
              <a:gd name="connsiteX7" fmla="*/ 3756523 w 3798087"/>
              <a:gd name="connsiteY7" fmla="*/ 3283527 h 5167745"/>
              <a:gd name="connsiteX8" fmla="*/ 3728814 w 3798087"/>
              <a:gd name="connsiteY8" fmla="*/ 3241964 h 5167745"/>
              <a:gd name="connsiteX9" fmla="*/ 3701105 w 3798087"/>
              <a:gd name="connsiteY9" fmla="*/ 3158836 h 5167745"/>
              <a:gd name="connsiteX10" fmla="*/ 3659542 w 3798087"/>
              <a:gd name="connsiteY10" fmla="*/ 3020291 h 5167745"/>
              <a:gd name="connsiteX11" fmla="*/ 3631833 w 3798087"/>
              <a:gd name="connsiteY11" fmla="*/ 2978727 h 5167745"/>
              <a:gd name="connsiteX12" fmla="*/ 3604123 w 3798087"/>
              <a:gd name="connsiteY12" fmla="*/ 2881745 h 5167745"/>
              <a:gd name="connsiteX13" fmla="*/ 3590269 w 3798087"/>
              <a:gd name="connsiteY13" fmla="*/ 2826327 h 5167745"/>
              <a:gd name="connsiteX14" fmla="*/ 3576414 w 3798087"/>
              <a:gd name="connsiteY14" fmla="*/ 2410691 h 5167745"/>
              <a:gd name="connsiteX15" fmla="*/ 3562560 w 3798087"/>
              <a:gd name="connsiteY15" fmla="*/ 2327564 h 5167745"/>
              <a:gd name="connsiteX16" fmla="*/ 3534851 w 3798087"/>
              <a:gd name="connsiteY16" fmla="*/ 2105891 h 5167745"/>
              <a:gd name="connsiteX17" fmla="*/ 3520996 w 3798087"/>
              <a:gd name="connsiteY17" fmla="*/ 1939636 h 5167745"/>
              <a:gd name="connsiteX18" fmla="*/ 3507142 w 3798087"/>
              <a:gd name="connsiteY18" fmla="*/ 1898073 h 5167745"/>
              <a:gd name="connsiteX19" fmla="*/ 3479433 w 3798087"/>
              <a:gd name="connsiteY19" fmla="*/ 1745673 h 5167745"/>
              <a:gd name="connsiteX20" fmla="*/ 3465578 w 3798087"/>
              <a:gd name="connsiteY20" fmla="*/ 872836 h 5167745"/>
              <a:gd name="connsiteX21" fmla="*/ 3451723 w 3798087"/>
              <a:gd name="connsiteY21" fmla="*/ 831273 h 5167745"/>
              <a:gd name="connsiteX22" fmla="*/ 3437869 w 3798087"/>
              <a:gd name="connsiteY22" fmla="*/ 734291 h 5167745"/>
              <a:gd name="connsiteX23" fmla="*/ 3424014 w 3798087"/>
              <a:gd name="connsiteY23" fmla="*/ 471054 h 5167745"/>
              <a:gd name="connsiteX24" fmla="*/ 3396305 w 3798087"/>
              <a:gd name="connsiteY24" fmla="*/ 429491 h 5167745"/>
              <a:gd name="connsiteX25" fmla="*/ 3382451 w 3798087"/>
              <a:gd name="connsiteY25" fmla="*/ 387927 h 5167745"/>
              <a:gd name="connsiteX26" fmla="*/ 3340887 w 3798087"/>
              <a:gd name="connsiteY26" fmla="*/ 360218 h 5167745"/>
              <a:gd name="connsiteX27" fmla="*/ 3327033 w 3798087"/>
              <a:gd name="connsiteY27" fmla="*/ 318654 h 5167745"/>
              <a:gd name="connsiteX28" fmla="*/ 3299323 w 3798087"/>
              <a:gd name="connsiteY28" fmla="*/ 290945 h 5167745"/>
              <a:gd name="connsiteX29" fmla="*/ 3271614 w 3798087"/>
              <a:gd name="connsiteY29" fmla="*/ 249382 h 5167745"/>
              <a:gd name="connsiteX30" fmla="*/ 3257760 w 3798087"/>
              <a:gd name="connsiteY30" fmla="*/ 207818 h 5167745"/>
              <a:gd name="connsiteX31" fmla="*/ 2842123 w 3798087"/>
              <a:gd name="connsiteY31" fmla="*/ 96982 h 5167745"/>
              <a:gd name="connsiteX32" fmla="*/ 2731287 w 3798087"/>
              <a:gd name="connsiteY32" fmla="*/ 55418 h 5167745"/>
              <a:gd name="connsiteX33" fmla="*/ 2551178 w 3798087"/>
              <a:gd name="connsiteY33" fmla="*/ 27709 h 5167745"/>
              <a:gd name="connsiteX34" fmla="*/ 2440342 w 3798087"/>
              <a:gd name="connsiteY34" fmla="*/ 0 h 5167745"/>
              <a:gd name="connsiteX35" fmla="*/ 1941578 w 3798087"/>
              <a:gd name="connsiteY35" fmla="*/ 13854 h 5167745"/>
              <a:gd name="connsiteX36" fmla="*/ 1816887 w 3798087"/>
              <a:gd name="connsiteY36" fmla="*/ 69273 h 5167745"/>
              <a:gd name="connsiteX37" fmla="*/ 1747614 w 3798087"/>
              <a:gd name="connsiteY37" fmla="*/ 96982 h 5167745"/>
              <a:gd name="connsiteX38" fmla="*/ 1650633 w 3798087"/>
              <a:gd name="connsiteY38" fmla="*/ 152400 h 5167745"/>
              <a:gd name="connsiteX39" fmla="*/ 1622923 w 3798087"/>
              <a:gd name="connsiteY39" fmla="*/ 180109 h 5167745"/>
              <a:gd name="connsiteX40" fmla="*/ 1539796 w 3798087"/>
              <a:gd name="connsiteY40" fmla="*/ 207818 h 5167745"/>
              <a:gd name="connsiteX41" fmla="*/ 1498233 w 3798087"/>
              <a:gd name="connsiteY41" fmla="*/ 235527 h 5167745"/>
              <a:gd name="connsiteX42" fmla="*/ 1151869 w 3798087"/>
              <a:gd name="connsiteY42" fmla="*/ 235527 h 5167745"/>
              <a:gd name="connsiteX43" fmla="*/ 1041033 w 3798087"/>
              <a:gd name="connsiteY43" fmla="*/ 221673 h 5167745"/>
              <a:gd name="connsiteX44" fmla="*/ 944051 w 3798087"/>
              <a:gd name="connsiteY44" fmla="*/ 207818 h 5167745"/>
              <a:gd name="connsiteX45" fmla="*/ 722378 w 3798087"/>
              <a:gd name="connsiteY45" fmla="*/ 221673 h 5167745"/>
              <a:gd name="connsiteX46" fmla="*/ 569978 w 3798087"/>
              <a:gd name="connsiteY46" fmla="*/ 277091 h 5167745"/>
              <a:gd name="connsiteX47" fmla="*/ 486851 w 3798087"/>
              <a:gd name="connsiteY47" fmla="*/ 346364 h 5167745"/>
              <a:gd name="connsiteX48" fmla="*/ 445287 w 3798087"/>
              <a:gd name="connsiteY48" fmla="*/ 387927 h 5167745"/>
              <a:gd name="connsiteX49" fmla="*/ 403723 w 3798087"/>
              <a:gd name="connsiteY49" fmla="*/ 401782 h 5167745"/>
              <a:gd name="connsiteX50" fmla="*/ 362160 w 3798087"/>
              <a:gd name="connsiteY50" fmla="*/ 429491 h 5167745"/>
              <a:gd name="connsiteX51" fmla="*/ 279033 w 3798087"/>
              <a:gd name="connsiteY51" fmla="*/ 457200 h 5167745"/>
              <a:gd name="connsiteX52" fmla="*/ 251323 w 3798087"/>
              <a:gd name="connsiteY52" fmla="*/ 484909 h 5167745"/>
              <a:gd name="connsiteX53" fmla="*/ 168196 w 3798087"/>
              <a:gd name="connsiteY53" fmla="*/ 540327 h 5167745"/>
              <a:gd name="connsiteX54" fmla="*/ 126633 w 3798087"/>
              <a:gd name="connsiteY54" fmla="*/ 581891 h 5167745"/>
              <a:gd name="connsiteX55" fmla="*/ 112778 w 3798087"/>
              <a:gd name="connsiteY55" fmla="*/ 623454 h 5167745"/>
              <a:gd name="connsiteX56" fmla="*/ 85069 w 3798087"/>
              <a:gd name="connsiteY56" fmla="*/ 651164 h 5167745"/>
              <a:gd name="connsiteX57" fmla="*/ 57360 w 3798087"/>
              <a:gd name="connsiteY57" fmla="*/ 692727 h 5167745"/>
              <a:gd name="connsiteX58" fmla="*/ 15796 w 3798087"/>
              <a:gd name="connsiteY58" fmla="*/ 775854 h 5167745"/>
              <a:gd name="connsiteX59" fmla="*/ 29651 w 3798087"/>
              <a:gd name="connsiteY59" fmla="*/ 1163782 h 5167745"/>
              <a:gd name="connsiteX60" fmla="*/ 57360 w 3798087"/>
              <a:gd name="connsiteY60" fmla="*/ 1205345 h 5167745"/>
              <a:gd name="connsiteX61" fmla="*/ 85069 w 3798087"/>
              <a:gd name="connsiteY61" fmla="*/ 1260764 h 5167745"/>
              <a:gd name="connsiteX62" fmla="*/ 98923 w 3798087"/>
              <a:gd name="connsiteY62" fmla="*/ 1330036 h 5167745"/>
              <a:gd name="connsiteX63" fmla="*/ 140487 w 3798087"/>
              <a:gd name="connsiteY63" fmla="*/ 1468582 h 5167745"/>
              <a:gd name="connsiteX64" fmla="*/ 154342 w 3798087"/>
              <a:gd name="connsiteY64" fmla="*/ 1565564 h 5167745"/>
              <a:gd name="connsiteX65" fmla="*/ 209760 w 3798087"/>
              <a:gd name="connsiteY65" fmla="*/ 1690254 h 5167745"/>
              <a:gd name="connsiteX66" fmla="*/ 195905 w 3798087"/>
              <a:gd name="connsiteY66" fmla="*/ 1898073 h 5167745"/>
              <a:gd name="connsiteX67" fmla="*/ 168196 w 3798087"/>
              <a:gd name="connsiteY67" fmla="*/ 1939636 h 5167745"/>
              <a:gd name="connsiteX68" fmla="*/ 140487 w 3798087"/>
              <a:gd name="connsiteY68" fmla="*/ 2022764 h 5167745"/>
              <a:gd name="connsiteX69" fmla="*/ 126633 w 3798087"/>
              <a:gd name="connsiteY69" fmla="*/ 2105891 h 5167745"/>
              <a:gd name="connsiteX70" fmla="*/ 112778 w 3798087"/>
              <a:gd name="connsiteY70" fmla="*/ 2147454 h 5167745"/>
              <a:gd name="connsiteX71" fmla="*/ 140487 w 3798087"/>
              <a:gd name="connsiteY71" fmla="*/ 2286000 h 5167745"/>
              <a:gd name="connsiteX72" fmla="*/ 195905 w 3798087"/>
              <a:gd name="connsiteY72" fmla="*/ 2396836 h 5167745"/>
              <a:gd name="connsiteX73" fmla="*/ 182051 w 3798087"/>
              <a:gd name="connsiteY73" fmla="*/ 2438400 h 5167745"/>
              <a:gd name="connsiteX74" fmla="*/ 140487 w 3798087"/>
              <a:gd name="connsiteY74" fmla="*/ 2466109 h 5167745"/>
              <a:gd name="connsiteX75" fmla="*/ 98923 w 3798087"/>
              <a:gd name="connsiteY75" fmla="*/ 2507673 h 5167745"/>
              <a:gd name="connsiteX76" fmla="*/ 85069 w 3798087"/>
              <a:gd name="connsiteY76" fmla="*/ 2563091 h 5167745"/>
              <a:gd name="connsiteX77" fmla="*/ 112778 w 3798087"/>
              <a:gd name="connsiteY77" fmla="*/ 2743200 h 5167745"/>
              <a:gd name="connsiteX78" fmla="*/ 140487 w 3798087"/>
              <a:gd name="connsiteY78" fmla="*/ 2826327 h 5167745"/>
              <a:gd name="connsiteX79" fmla="*/ 209760 w 3798087"/>
              <a:gd name="connsiteY79" fmla="*/ 3034145 h 5167745"/>
              <a:gd name="connsiteX80" fmla="*/ 237469 w 3798087"/>
              <a:gd name="connsiteY80" fmla="*/ 3117273 h 5167745"/>
              <a:gd name="connsiteX81" fmla="*/ 182051 w 3798087"/>
              <a:gd name="connsiteY81" fmla="*/ 3200400 h 5167745"/>
              <a:gd name="connsiteX82" fmla="*/ 98923 w 3798087"/>
              <a:gd name="connsiteY82" fmla="*/ 3255818 h 5167745"/>
              <a:gd name="connsiteX83" fmla="*/ 57360 w 3798087"/>
              <a:gd name="connsiteY83" fmla="*/ 3477491 h 5167745"/>
              <a:gd name="connsiteX84" fmla="*/ 126633 w 3798087"/>
              <a:gd name="connsiteY84" fmla="*/ 3546764 h 5167745"/>
              <a:gd name="connsiteX85" fmla="*/ 154342 w 3798087"/>
              <a:gd name="connsiteY85" fmla="*/ 3588327 h 5167745"/>
              <a:gd name="connsiteX86" fmla="*/ 168196 w 3798087"/>
              <a:gd name="connsiteY86" fmla="*/ 3629891 h 5167745"/>
              <a:gd name="connsiteX87" fmla="*/ 182051 w 3798087"/>
              <a:gd name="connsiteY87" fmla="*/ 3934691 h 5167745"/>
              <a:gd name="connsiteX88" fmla="*/ 223614 w 3798087"/>
              <a:gd name="connsiteY88" fmla="*/ 3976254 h 5167745"/>
              <a:gd name="connsiteX89" fmla="*/ 292887 w 3798087"/>
              <a:gd name="connsiteY89" fmla="*/ 4045527 h 5167745"/>
              <a:gd name="connsiteX90" fmla="*/ 334451 w 3798087"/>
              <a:gd name="connsiteY90" fmla="*/ 4059382 h 5167745"/>
              <a:gd name="connsiteX91" fmla="*/ 417578 w 3798087"/>
              <a:gd name="connsiteY91" fmla="*/ 4100945 h 5167745"/>
              <a:gd name="connsiteX92" fmla="*/ 500705 w 3798087"/>
              <a:gd name="connsiteY92" fmla="*/ 4128654 h 5167745"/>
              <a:gd name="connsiteX93" fmla="*/ 639251 w 3798087"/>
              <a:gd name="connsiteY93" fmla="*/ 4184073 h 5167745"/>
              <a:gd name="connsiteX94" fmla="*/ 680814 w 3798087"/>
              <a:gd name="connsiteY94" fmla="*/ 4225636 h 5167745"/>
              <a:gd name="connsiteX95" fmla="*/ 750087 w 3798087"/>
              <a:gd name="connsiteY95" fmla="*/ 4544291 h 5167745"/>
              <a:gd name="connsiteX96" fmla="*/ 791651 w 3798087"/>
              <a:gd name="connsiteY96" fmla="*/ 4558145 h 5167745"/>
              <a:gd name="connsiteX97" fmla="*/ 874778 w 3798087"/>
              <a:gd name="connsiteY97" fmla="*/ 4599709 h 5167745"/>
              <a:gd name="connsiteX98" fmla="*/ 971760 w 3798087"/>
              <a:gd name="connsiteY98" fmla="*/ 4655127 h 5167745"/>
              <a:gd name="connsiteX99" fmla="*/ 1082596 w 3798087"/>
              <a:gd name="connsiteY99" fmla="*/ 4710545 h 5167745"/>
              <a:gd name="connsiteX100" fmla="*/ 1096451 w 3798087"/>
              <a:gd name="connsiteY100" fmla="*/ 4752109 h 5167745"/>
              <a:gd name="connsiteX101" fmla="*/ 1165723 w 3798087"/>
              <a:gd name="connsiteY101" fmla="*/ 4835236 h 5167745"/>
              <a:gd name="connsiteX102" fmla="*/ 1179578 w 3798087"/>
              <a:gd name="connsiteY102" fmla="*/ 4876800 h 5167745"/>
              <a:gd name="connsiteX103" fmla="*/ 1318123 w 3798087"/>
              <a:gd name="connsiteY103" fmla="*/ 4959927 h 5167745"/>
              <a:gd name="connsiteX104" fmla="*/ 1428960 w 3798087"/>
              <a:gd name="connsiteY104" fmla="*/ 5043054 h 5167745"/>
              <a:gd name="connsiteX105" fmla="*/ 1470523 w 3798087"/>
              <a:gd name="connsiteY105" fmla="*/ 5056909 h 5167745"/>
              <a:gd name="connsiteX106" fmla="*/ 1581360 w 3798087"/>
              <a:gd name="connsiteY106" fmla="*/ 5070764 h 5167745"/>
              <a:gd name="connsiteX107" fmla="*/ 1678342 w 3798087"/>
              <a:gd name="connsiteY107" fmla="*/ 5084618 h 5167745"/>
              <a:gd name="connsiteX108" fmla="*/ 1747614 w 3798087"/>
              <a:gd name="connsiteY108" fmla="*/ 5098473 h 5167745"/>
              <a:gd name="connsiteX109" fmla="*/ 1858451 w 3798087"/>
              <a:gd name="connsiteY109" fmla="*/ 5112327 h 5167745"/>
              <a:gd name="connsiteX110" fmla="*/ 1927723 w 3798087"/>
              <a:gd name="connsiteY110" fmla="*/ 5126182 h 5167745"/>
              <a:gd name="connsiteX111" fmla="*/ 2218669 w 3798087"/>
              <a:gd name="connsiteY111" fmla="*/ 5167745 h 5167745"/>
              <a:gd name="connsiteX112" fmla="*/ 2440342 w 3798087"/>
              <a:gd name="connsiteY112" fmla="*/ 5153891 h 5167745"/>
              <a:gd name="connsiteX113" fmla="*/ 2509614 w 3798087"/>
              <a:gd name="connsiteY113" fmla="*/ 5126182 h 5167745"/>
              <a:gd name="connsiteX114" fmla="*/ 2537323 w 3798087"/>
              <a:gd name="connsiteY114" fmla="*/ 5084618 h 5167745"/>
              <a:gd name="connsiteX115" fmla="*/ 2565033 w 3798087"/>
              <a:gd name="connsiteY115" fmla="*/ 5056909 h 5167745"/>
              <a:gd name="connsiteX116" fmla="*/ 2662014 w 3798087"/>
              <a:gd name="connsiteY116" fmla="*/ 4973782 h 5167745"/>
              <a:gd name="connsiteX117" fmla="*/ 2689723 w 3798087"/>
              <a:gd name="connsiteY117" fmla="*/ 4932218 h 5167745"/>
              <a:gd name="connsiteX118" fmla="*/ 2717433 w 3798087"/>
              <a:gd name="connsiteY118" fmla="*/ 4849091 h 5167745"/>
              <a:gd name="connsiteX119" fmla="*/ 2842123 w 3798087"/>
              <a:gd name="connsiteY119" fmla="*/ 4807527 h 5167745"/>
              <a:gd name="connsiteX120" fmla="*/ 2980669 w 3798087"/>
              <a:gd name="connsiteY120" fmla="*/ 4765964 h 5167745"/>
              <a:gd name="connsiteX121" fmla="*/ 3063796 w 3798087"/>
              <a:gd name="connsiteY121" fmla="*/ 4738254 h 5167745"/>
              <a:gd name="connsiteX122" fmla="*/ 3202342 w 3798087"/>
              <a:gd name="connsiteY122" fmla="*/ 4655127 h 5167745"/>
              <a:gd name="connsiteX123" fmla="*/ 3271614 w 3798087"/>
              <a:gd name="connsiteY123" fmla="*/ 4641273 h 5167745"/>
              <a:gd name="connsiteX124" fmla="*/ 3340887 w 3798087"/>
              <a:gd name="connsiteY124" fmla="*/ 4585854 h 5167745"/>
              <a:gd name="connsiteX125" fmla="*/ 3424014 w 3798087"/>
              <a:gd name="connsiteY125" fmla="*/ 4516582 h 5167745"/>
              <a:gd name="connsiteX126" fmla="*/ 3479433 w 3798087"/>
              <a:gd name="connsiteY126" fmla="*/ 4447309 h 5167745"/>
              <a:gd name="connsiteX127" fmla="*/ 3520996 w 3798087"/>
              <a:gd name="connsiteY127" fmla="*/ 4281054 h 5167745"/>
              <a:gd name="connsiteX128" fmla="*/ 3576414 w 3798087"/>
              <a:gd name="connsiteY128" fmla="*/ 4184073 h 5167745"/>
              <a:gd name="connsiteX129" fmla="*/ 3590269 w 3798087"/>
              <a:gd name="connsiteY129" fmla="*/ 4142509 h 5167745"/>
              <a:gd name="connsiteX130" fmla="*/ 3617978 w 3798087"/>
              <a:gd name="connsiteY130" fmla="*/ 4087091 h 5167745"/>
              <a:gd name="connsiteX131" fmla="*/ 3617978 w 3798087"/>
              <a:gd name="connsiteY131" fmla="*/ 4003964 h 516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3798087" h="5167745">
                <a:moveTo>
                  <a:pt x="3673396" y="3948545"/>
                </a:moveTo>
                <a:cubicBezTo>
                  <a:pt x="3678014" y="3934691"/>
                  <a:pt x="3683709" y="3921150"/>
                  <a:pt x="3687251" y="3906982"/>
                </a:cubicBezTo>
                <a:cubicBezTo>
                  <a:pt x="3695157" y="3875359"/>
                  <a:pt x="3699123" y="3827818"/>
                  <a:pt x="3714960" y="3796145"/>
                </a:cubicBezTo>
                <a:cubicBezTo>
                  <a:pt x="3722407" y="3781252"/>
                  <a:pt x="3733433" y="3768436"/>
                  <a:pt x="3742669" y="3754582"/>
                </a:cubicBezTo>
                <a:cubicBezTo>
                  <a:pt x="3747287" y="3740727"/>
                  <a:pt x="3752981" y="3727186"/>
                  <a:pt x="3756523" y="3713018"/>
                </a:cubicBezTo>
                <a:cubicBezTo>
                  <a:pt x="3762234" y="3690173"/>
                  <a:pt x="3766165" y="3666913"/>
                  <a:pt x="3770378" y="3643745"/>
                </a:cubicBezTo>
                <a:cubicBezTo>
                  <a:pt x="3783196" y="3573247"/>
                  <a:pt x="3787707" y="3536301"/>
                  <a:pt x="3798087" y="3463636"/>
                </a:cubicBezTo>
                <a:cubicBezTo>
                  <a:pt x="3791699" y="3418921"/>
                  <a:pt x="3784187" y="3325023"/>
                  <a:pt x="3756523" y="3283527"/>
                </a:cubicBezTo>
                <a:lnTo>
                  <a:pt x="3728814" y="3241964"/>
                </a:lnTo>
                <a:cubicBezTo>
                  <a:pt x="3719578" y="3214255"/>
                  <a:pt x="3706833" y="3187477"/>
                  <a:pt x="3701105" y="3158836"/>
                </a:cubicBezTo>
                <a:cubicBezTo>
                  <a:pt x="3688126" y="3093941"/>
                  <a:pt x="3689921" y="3081049"/>
                  <a:pt x="3659542" y="3020291"/>
                </a:cubicBezTo>
                <a:cubicBezTo>
                  <a:pt x="3652095" y="3005398"/>
                  <a:pt x="3641069" y="2992582"/>
                  <a:pt x="3631833" y="2978727"/>
                </a:cubicBezTo>
                <a:cubicBezTo>
                  <a:pt x="3588507" y="2805430"/>
                  <a:pt x="3643886" y="3020916"/>
                  <a:pt x="3604123" y="2881745"/>
                </a:cubicBezTo>
                <a:cubicBezTo>
                  <a:pt x="3598892" y="2863436"/>
                  <a:pt x="3594887" y="2844800"/>
                  <a:pt x="3590269" y="2826327"/>
                </a:cubicBezTo>
                <a:cubicBezTo>
                  <a:pt x="3585651" y="2687782"/>
                  <a:pt x="3584103" y="2549100"/>
                  <a:pt x="3576414" y="2410691"/>
                </a:cubicBezTo>
                <a:cubicBezTo>
                  <a:pt x="3574856" y="2382643"/>
                  <a:pt x="3566355" y="2355398"/>
                  <a:pt x="3562560" y="2327564"/>
                </a:cubicBezTo>
                <a:cubicBezTo>
                  <a:pt x="3552499" y="2253781"/>
                  <a:pt x="3542784" y="2179933"/>
                  <a:pt x="3534851" y="2105891"/>
                </a:cubicBezTo>
                <a:cubicBezTo>
                  <a:pt x="3528927" y="2050597"/>
                  <a:pt x="3528346" y="1994759"/>
                  <a:pt x="3520996" y="1939636"/>
                </a:cubicBezTo>
                <a:cubicBezTo>
                  <a:pt x="3519066" y="1925160"/>
                  <a:pt x="3510202" y="1912353"/>
                  <a:pt x="3507142" y="1898073"/>
                </a:cubicBezTo>
                <a:cubicBezTo>
                  <a:pt x="3496324" y="1847586"/>
                  <a:pt x="3488669" y="1796473"/>
                  <a:pt x="3479433" y="1745673"/>
                </a:cubicBezTo>
                <a:cubicBezTo>
                  <a:pt x="3474815" y="1454727"/>
                  <a:pt x="3474392" y="1163685"/>
                  <a:pt x="3465578" y="872836"/>
                </a:cubicBezTo>
                <a:cubicBezTo>
                  <a:pt x="3465136" y="858239"/>
                  <a:pt x="3454587" y="845593"/>
                  <a:pt x="3451723" y="831273"/>
                </a:cubicBezTo>
                <a:cubicBezTo>
                  <a:pt x="3445319" y="799252"/>
                  <a:pt x="3442487" y="766618"/>
                  <a:pt x="3437869" y="734291"/>
                </a:cubicBezTo>
                <a:cubicBezTo>
                  <a:pt x="3433251" y="646545"/>
                  <a:pt x="3435886" y="558115"/>
                  <a:pt x="3424014" y="471054"/>
                </a:cubicBezTo>
                <a:cubicBezTo>
                  <a:pt x="3421764" y="454556"/>
                  <a:pt x="3403751" y="444384"/>
                  <a:pt x="3396305" y="429491"/>
                </a:cubicBezTo>
                <a:cubicBezTo>
                  <a:pt x="3389774" y="416429"/>
                  <a:pt x="3391574" y="399331"/>
                  <a:pt x="3382451" y="387927"/>
                </a:cubicBezTo>
                <a:cubicBezTo>
                  <a:pt x="3372049" y="374925"/>
                  <a:pt x="3354742" y="369454"/>
                  <a:pt x="3340887" y="360218"/>
                </a:cubicBezTo>
                <a:cubicBezTo>
                  <a:pt x="3336269" y="346363"/>
                  <a:pt x="3334547" y="331177"/>
                  <a:pt x="3327033" y="318654"/>
                </a:cubicBezTo>
                <a:cubicBezTo>
                  <a:pt x="3320312" y="307453"/>
                  <a:pt x="3307483" y="301145"/>
                  <a:pt x="3299323" y="290945"/>
                </a:cubicBezTo>
                <a:cubicBezTo>
                  <a:pt x="3288921" y="277943"/>
                  <a:pt x="3280850" y="263236"/>
                  <a:pt x="3271614" y="249382"/>
                </a:cubicBezTo>
                <a:cubicBezTo>
                  <a:pt x="3266996" y="235527"/>
                  <a:pt x="3264852" y="220584"/>
                  <a:pt x="3257760" y="207818"/>
                </a:cubicBezTo>
                <a:cubicBezTo>
                  <a:pt x="3156821" y="26126"/>
                  <a:pt x="3158591" y="121326"/>
                  <a:pt x="2842123" y="96982"/>
                </a:cubicBezTo>
                <a:cubicBezTo>
                  <a:pt x="2612363" y="51028"/>
                  <a:pt x="2894382" y="116577"/>
                  <a:pt x="2731287" y="55418"/>
                </a:cubicBezTo>
                <a:cubicBezTo>
                  <a:pt x="2695948" y="42166"/>
                  <a:pt x="2574000" y="31988"/>
                  <a:pt x="2551178" y="27709"/>
                </a:cubicBezTo>
                <a:cubicBezTo>
                  <a:pt x="2513748" y="20691"/>
                  <a:pt x="2477287" y="9236"/>
                  <a:pt x="2440342" y="0"/>
                </a:cubicBezTo>
                <a:cubicBezTo>
                  <a:pt x="2274087" y="4618"/>
                  <a:pt x="2107474" y="2004"/>
                  <a:pt x="1941578" y="13854"/>
                </a:cubicBezTo>
                <a:cubicBezTo>
                  <a:pt x="1858180" y="19811"/>
                  <a:pt x="1873902" y="40766"/>
                  <a:pt x="1816887" y="69273"/>
                </a:cubicBezTo>
                <a:cubicBezTo>
                  <a:pt x="1794643" y="80395"/>
                  <a:pt x="1770705" y="87746"/>
                  <a:pt x="1747614" y="96982"/>
                </a:cubicBezTo>
                <a:cubicBezTo>
                  <a:pt x="1654297" y="190299"/>
                  <a:pt x="1762271" y="96581"/>
                  <a:pt x="1650633" y="152400"/>
                </a:cubicBezTo>
                <a:cubicBezTo>
                  <a:pt x="1638950" y="158242"/>
                  <a:pt x="1634606" y="174267"/>
                  <a:pt x="1622923" y="180109"/>
                </a:cubicBezTo>
                <a:cubicBezTo>
                  <a:pt x="1596799" y="193171"/>
                  <a:pt x="1539796" y="207818"/>
                  <a:pt x="1539796" y="207818"/>
                </a:cubicBezTo>
                <a:cubicBezTo>
                  <a:pt x="1525942" y="217054"/>
                  <a:pt x="1513126" y="228080"/>
                  <a:pt x="1498233" y="235527"/>
                </a:cubicBezTo>
                <a:cubicBezTo>
                  <a:pt x="1402364" y="283462"/>
                  <a:pt x="1177507" y="236692"/>
                  <a:pt x="1151869" y="235527"/>
                </a:cubicBezTo>
                <a:lnTo>
                  <a:pt x="1041033" y="221673"/>
                </a:lnTo>
                <a:cubicBezTo>
                  <a:pt x="1008664" y="217357"/>
                  <a:pt x="976707" y="207818"/>
                  <a:pt x="944051" y="207818"/>
                </a:cubicBezTo>
                <a:cubicBezTo>
                  <a:pt x="870016" y="207818"/>
                  <a:pt x="796269" y="217055"/>
                  <a:pt x="722378" y="221673"/>
                </a:cubicBezTo>
                <a:cubicBezTo>
                  <a:pt x="595388" y="253421"/>
                  <a:pt x="643229" y="228258"/>
                  <a:pt x="569978" y="277091"/>
                </a:cubicBezTo>
                <a:cubicBezTo>
                  <a:pt x="515354" y="359027"/>
                  <a:pt x="576337" y="282446"/>
                  <a:pt x="486851" y="346364"/>
                </a:cubicBezTo>
                <a:cubicBezTo>
                  <a:pt x="470907" y="357752"/>
                  <a:pt x="461590" y="377059"/>
                  <a:pt x="445287" y="387927"/>
                </a:cubicBezTo>
                <a:cubicBezTo>
                  <a:pt x="433136" y="396028"/>
                  <a:pt x="416785" y="395251"/>
                  <a:pt x="403723" y="401782"/>
                </a:cubicBezTo>
                <a:cubicBezTo>
                  <a:pt x="388830" y="409229"/>
                  <a:pt x="377376" y="422728"/>
                  <a:pt x="362160" y="429491"/>
                </a:cubicBezTo>
                <a:cubicBezTo>
                  <a:pt x="335470" y="441353"/>
                  <a:pt x="279033" y="457200"/>
                  <a:pt x="279033" y="457200"/>
                </a:cubicBezTo>
                <a:cubicBezTo>
                  <a:pt x="269796" y="466436"/>
                  <a:pt x="261773" y="477072"/>
                  <a:pt x="251323" y="484909"/>
                </a:cubicBezTo>
                <a:cubicBezTo>
                  <a:pt x="224681" y="504890"/>
                  <a:pt x="191744" y="516779"/>
                  <a:pt x="168196" y="540327"/>
                </a:cubicBezTo>
                <a:lnTo>
                  <a:pt x="126633" y="581891"/>
                </a:lnTo>
                <a:cubicBezTo>
                  <a:pt x="122015" y="595745"/>
                  <a:pt x="120292" y="610931"/>
                  <a:pt x="112778" y="623454"/>
                </a:cubicBezTo>
                <a:cubicBezTo>
                  <a:pt x="106057" y="634655"/>
                  <a:pt x="93229" y="640964"/>
                  <a:pt x="85069" y="651164"/>
                </a:cubicBezTo>
                <a:cubicBezTo>
                  <a:pt x="74667" y="664166"/>
                  <a:pt x="64807" y="677834"/>
                  <a:pt x="57360" y="692727"/>
                </a:cubicBezTo>
                <a:cubicBezTo>
                  <a:pt x="0" y="807446"/>
                  <a:pt x="95205" y="656742"/>
                  <a:pt x="15796" y="775854"/>
                </a:cubicBezTo>
                <a:cubicBezTo>
                  <a:pt x="20414" y="905163"/>
                  <a:pt x="17187" y="1034992"/>
                  <a:pt x="29651" y="1163782"/>
                </a:cubicBezTo>
                <a:cubicBezTo>
                  <a:pt x="31255" y="1180355"/>
                  <a:pt x="49099" y="1190888"/>
                  <a:pt x="57360" y="1205345"/>
                </a:cubicBezTo>
                <a:cubicBezTo>
                  <a:pt x="67607" y="1223277"/>
                  <a:pt x="75833" y="1242291"/>
                  <a:pt x="85069" y="1260764"/>
                </a:cubicBezTo>
                <a:cubicBezTo>
                  <a:pt x="89687" y="1283855"/>
                  <a:pt x="92727" y="1307318"/>
                  <a:pt x="98923" y="1330036"/>
                </a:cubicBezTo>
                <a:cubicBezTo>
                  <a:pt x="118646" y="1402352"/>
                  <a:pt x="128682" y="1403652"/>
                  <a:pt x="140487" y="1468582"/>
                </a:cubicBezTo>
                <a:cubicBezTo>
                  <a:pt x="146329" y="1500711"/>
                  <a:pt x="146999" y="1533745"/>
                  <a:pt x="154342" y="1565564"/>
                </a:cubicBezTo>
                <a:cubicBezTo>
                  <a:pt x="171799" y="1641212"/>
                  <a:pt x="174695" y="1637658"/>
                  <a:pt x="209760" y="1690254"/>
                </a:cubicBezTo>
                <a:cubicBezTo>
                  <a:pt x="205142" y="1759527"/>
                  <a:pt x="207319" y="1829591"/>
                  <a:pt x="195905" y="1898073"/>
                </a:cubicBezTo>
                <a:cubicBezTo>
                  <a:pt x="193168" y="1914497"/>
                  <a:pt x="174959" y="1924420"/>
                  <a:pt x="168196" y="1939636"/>
                </a:cubicBezTo>
                <a:cubicBezTo>
                  <a:pt x="156333" y="1966327"/>
                  <a:pt x="140487" y="2022764"/>
                  <a:pt x="140487" y="2022764"/>
                </a:cubicBezTo>
                <a:cubicBezTo>
                  <a:pt x="135869" y="2050473"/>
                  <a:pt x="132727" y="2078469"/>
                  <a:pt x="126633" y="2105891"/>
                </a:cubicBezTo>
                <a:cubicBezTo>
                  <a:pt x="123465" y="2120147"/>
                  <a:pt x="111658" y="2132893"/>
                  <a:pt x="112778" y="2147454"/>
                </a:cubicBezTo>
                <a:cubicBezTo>
                  <a:pt x="116390" y="2194412"/>
                  <a:pt x="125594" y="2241320"/>
                  <a:pt x="140487" y="2286000"/>
                </a:cubicBezTo>
                <a:cubicBezTo>
                  <a:pt x="153549" y="2325186"/>
                  <a:pt x="195905" y="2396836"/>
                  <a:pt x="195905" y="2396836"/>
                </a:cubicBezTo>
                <a:cubicBezTo>
                  <a:pt x="191287" y="2410691"/>
                  <a:pt x="191174" y="2426996"/>
                  <a:pt x="182051" y="2438400"/>
                </a:cubicBezTo>
                <a:cubicBezTo>
                  <a:pt x="171649" y="2451402"/>
                  <a:pt x="153279" y="2455449"/>
                  <a:pt x="140487" y="2466109"/>
                </a:cubicBezTo>
                <a:cubicBezTo>
                  <a:pt x="125435" y="2478652"/>
                  <a:pt x="112778" y="2493818"/>
                  <a:pt x="98923" y="2507673"/>
                </a:cubicBezTo>
                <a:cubicBezTo>
                  <a:pt x="94305" y="2526146"/>
                  <a:pt x="85069" y="2544050"/>
                  <a:pt x="85069" y="2563091"/>
                </a:cubicBezTo>
                <a:cubicBezTo>
                  <a:pt x="85069" y="2618387"/>
                  <a:pt x="96045" y="2687425"/>
                  <a:pt x="112778" y="2743200"/>
                </a:cubicBezTo>
                <a:cubicBezTo>
                  <a:pt x="121171" y="2771176"/>
                  <a:pt x="140487" y="2826327"/>
                  <a:pt x="140487" y="2826327"/>
                </a:cubicBezTo>
                <a:cubicBezTo>
                  <a:pt x="166748" y="3088934"/>
                  <a:pt x="119319" y="2868335"/>
                  <a:pt x="209760" y="3034145"/>
                </a:cubicBezTo>
                <a:cubicBezTo>
                  <a:pt x="223746" y="3059787"/>
                  <a:pt x="237469" y="3117273"/>
                  <a:pt x="237469" y="3117273"/>
                </a:cubicBezTo>
                <a:cubicBezTo>
                  <a:pt x="221286" y="3165820"/>
                  <a:pt x="228751" y="3164078"/>
                  <a:pt x="182051" y="3200400"/>
                </a:cubicBezTo>
                <a:cubicBezTo>
                  <a:pt x="155764" y="3220846"/>
                  <a:pt x="98923" y="3255818"/>
                  <a:pt x="98923" y="3255818"/>
                </a:cubicBezTo>
                <a:cubicBezTo>
                  <a:pt x="40857" y="3342916"/>
                  <a:pt x="8001" y="3354094"/>
                  <a:pt x="57360" y="3477491"/>
                </a:cubicBezTo>
                <a:cubicBezTo>
                  <a:pt x="69488" y="3507811"/>
                  <a:pt x="108519" y="3519593"/>
                  <a:pt x="126633" y="3546764"/>
                </a:cubicBezTo>
                <a:lnTo>
                  <a:pt x="154342" y="3588327"/>
                </a:lnTo>
                <a:cubicBezTo>
                  <a:pt x="158960" y="3602182"/>
                  <a:pt x="167031" y="3615333"/>
                  <a:pt x="168196" y="3629891"/>
                </a:cubicBezTo>
                <a:cubicBezTo>
                  <a:pt x="176306" y="3731272"/>
                  <a:pt x="165983" y="3834263"/>
                  <a:pt x="182051" y="3934691"/>
                </a:cubicBezTo>
                <a:cubicBezTo>
                  <a:pt x="185147" y="3954038"/>
                  <a:pt x="211071" y="3961202"/>
                  <a:pt x="223614" y="3976254"/>
                </a:cubicBezTo>
                <a:cubicBezTo>
                  <a:pt x="263199" y="4023757"/>
                  <a:pt x="234828" y="4016498"/>
                  <a:pt x="292887" y="4045527"/>
                </a:cubicBezTo>
                <a:cubicBezTo>
                  <a:pt x="305949" y="4052058"/>
                  <a:pt x="321106" y="4053451"/>
                  <a:pt x="334451" y="4059382"/>
                </a:cubicBezTo>
                <a:cubicBezTo>
                  <a:pt x="362760" y="4071964"/>
                  <a:pt x="388981" y="4089030"/>
                  <a:pt x="417578" y="4100945"/>
                </a:cubicBezTo>
                <a:cubicBezTo>
                  <a:pt x="444539" y="4112179"/>
                  <a:pt x="473859" y="4117148"/>
                  <a:pt x="500705" y="4128654"/>
                </a:cubicBezTo>
                <a:cubicBezTo>
                  <a:pt x="611110" y="4175971"/>
                  <a:pt x="564321" y="4159096"/>
                  <a:pt x="639251" y="4184073"/>
                </a:cubicBezTo>
                <a:cubicBezTo>
                  <a:pt x="653105" y="4197927"/>
                  <a:pt x="677309" y="4206359"/>
                  <a:pt x="680814" y="4225636"/>
                </a:cubicBezTo>
                <a:cubicBezTo>
                  <a:pt x="715392" y="4415816"/>
                  <a:pt x="626784" y="4456219"/>
                  <a:pt x="750087" y="4544291"/>
                </a:cubicBezTo>
                <a:cubicBezTo>
                  <a:pt x="761971" y="4552779"/>
                  <a:pt x="777796" y="4553527"/>
                  <a:pt x="791651" y="4558145"/>
                </a:cubicBezTo>
                <a:cubicBezTo>
                  <a:pt x="871523" y="4611394"/>
                  <a:pt x="794475" y="4565293"/>
                  <a:pt x="874778" y="4599709"/>
                </a:cubicBezTo>
                <a:cubicBezTo>
                  <a:pt x="1044813" y="4672582"/>
                  <a:pt x="832611" y="4585553"/>
                  <a:pt x="971760" y="4655127"/>
                </a:cubicBezTo>
                <a:cubicBezTo>
                  <a:pt x="1107328" y="4722910"/>
                  <a:pt x="986305" y="4646350"/>
                  <a:pt x="1082596" y="4710545"/>
                </a:cubicBezTo>
                <a:cubicBezTo>
                  <a:pt x="1087214" y="4724400"/>
                  <a:pt x="1089920" y="4739047"/>
                  <a:pt x="1096451" y="4752109"/>
                </a:cubicBezTo>
                <a:cubicBezTo>
                  <a:pt x="1115740" y="4790688"/>
                  <a:pt x="1135081" y="4804594"/>
                  <a:pt x="1165723" y="4835236"/>
                </a:cubicBezTo>
                <a:cubicBezTo>
                  <a:pt x="1170341" y="4849091"/>
                  <a:pt x="1169251" y="4866473"/>
                  <a:pt x="1179578" y="4876800"/>
                </a:cubicBezTo>
                <a:cubicBezTo>
                  <a:pt x="1248269" y="4945491"/>
                  <a:pt x="1252529" y="4916198"/>
                  <a:pt x="1318123" y="4959927"/>
                </a:cubicBezTo>
                <a:cubicBezTo>
                  <a:pt x="1383770" y="5003691"/>
                  <a:pt x="1298282" y="4999493"/>
                  <a:pt x="1428960" y="5043054"/>
                </a:cubicBezTo>
                <a:cubicBezTo>
                  <a:pt x="1442814" y="5047672"/>
                  <a:pt x="1456155" y="5054297"/>
                  <a:pt x="1470523" y="5056909"/>
                </a:cubicBezTo>
                <a:cubicBezTo>
                  <a:pt x="1507156" y="5063570"/>
                  <a:pt x="1544453" y="5065843"/>
                  <a:pt x="1581360" y="5070764"/>
                </a:cubicBezTo>
                <a:cubicBezTo>
                  <a:pt x="1613729" y="5075080"/>
                  <a:pt x="1646131" y="5079249"/>
                  <a:pt x="1678342" y="5084618"/>
                </a:cubicBezTo>
                <a:cubicBezTo>
                  <a:pt x="1701570" y="5088489"/>
                  <a:pt x="1724340" y="5094892"/>
                  <a:pt x="1747614" y="5098473"/>
                </a:cubicBezTo>
                <a:cubicBezTo>
                  <a:pt x="1784414" y="5104135"/>
                  <a:pt x="1821651" y="5106665"/>
                  <a:pt x="1858451" y="5112327"/>
                </a:cubicBezTo>
                <a:cubicBezTo>
                  <a:pt x="1881725" y="5115908"/>
                  <a:pt x="1904449" y="5122601"/>
                  <a:pt x="1927723" y="5126182"/>
                </a:cubicBezTo>
                <a:cubicBezTo>
                  <a:pt x="2024550" y="5141078"/>
                  <a:pt x="2218669" y="5167745"/>
                  <a:pt x="2218669" y="5167745"/>
                </a:cubicBezTo>
                <a:cubicBezTo>
                  <a:pt x="2292560" y="5163127"/>
                  <a:pt x="2367051" y="5164361"/>
                  <a:pt x="2440342" y="5153891"/>
                </a:cubicBezTo>
                <a:cubicBezTo>
                  <a:pt x="2464961" y="5150374"/>
                  <a:pt x="2489377" y="5140637"/>
                  <a:pt x="2509614" y="5126182"/>
                </a:cubicBezTo>
                <a:cubicBezTo>
                  <a:pt x="2523164" y="5116504"/>
                  <a:pt x="2526921" y="5097620"/>
                  <a:pt x="2537323" y="5084618"/>
                </a:cubicBezTo>
                <a:cubicBezTo>
                  <a:pt x="2545483" y="5074418"/>
                  <a:pt x="2554998" y="5065271"/>
                  <a:pt x="2565033" y="5056909"/>
                </a:cubicBezTo>
                <a:cubicBezTo>
                  <a:pt x="2615065" y="5015216"/>
                  <a:pt x="2621993" y="5021807"/>
                  <a:pt x="2662014" y="4973782"/>
                </a:cubicBezTo>
                <a:cubicBezTo>
                  <a:pt x="2672674" y="4960990"/>
                  <a:pt x="2682960" y="4947434"/>
                  <a:pt x="2689723" y="4932218"/>
                </a:cubicBezTo>
                <a:cubicBezTo>
                  <a:pt x="2701586" y="4905527"/>
                  <a:pt x="2693131" y="4865293"/>
                  <a:pt x="2717433" y="4849091"/>
                </a:cubicBezTo>
                <a:cubicBezTo>
                  <a:pt x="2786583" y="4802990"/>
                  <a:pt x="2735463" y="4828859"/>
                  <a:pt x="2842123" y="4807527"/>
                </a:cubicBezTo>
                <a:cubicBezTo>
                  <a:pt x="2894477" y="4797056"/>
                  <a:pt x="2927644" y="4783639"/>
                  <a:pt x="2980669" y="4765964"/>
                </a:cubicBezTo>
                <a:cubicBezTo>
                  <a:pt x="2980670" y="4765964"/>
                  <a:pt x="3063795" y="4738255"/>
                  <a:pt x="3063796" y="4738254"/>
                </a:cubicBezTo>
                <a:cubicBezTo>
                  <a:pt x="3095416" y="4717174"/>
                  <a:pt x="3159738" y="4669328"/>
                  <a:pt x="3202342" y="4655127"/>
                </a:cubicBezTo>
                <a:cubicBezTo>
                  <a:pt x="3224682" y="4647681"/>
                  <a:pt x="3248523" y="4645891"/>
                  <a:pt x="3271614" y="4641273"/>
                </a:cubicBezTo>
                <a:cubicBezTo>
                  <a:pt x="3399543" y="4555988"/>
                  <a:pt x="3242179" y="4664821"/>
                  <a:pt x="3340887" y="4585854"/>
                </a:cubicBezTo>
                <a:cubicBezTo>
                  <a:pt x="3395379" y="4542260"/>
                  <a:pt x="3374647" y="4575823"/>
                  <a:pt x="3424014" y="4516582"/>
                </a:cubicBezTo>
                <a:cubicBezTo>
                  <a:pt x="3511391" y="4411729"/>
                  <a:pt x="3398825" y="4527914"/>
                  <a:pt x="3479433" y="4447309"/>
                </a:cubicBezTo>
                <a:cubicBezTo>
                  <a:pt x="3486358" y="4405758"/>
                  <a:pt x="3496601" y="4317646"/>
                  <a:pt x="3520996" y="4281054"/>
                </a:cubicBezTo>
                <a:cubicBezTo>
                  <a:pt x="3548825" y="4239311"/>
                  <a:pt x="3555320" y="4233292"/>
                  <a:pt x="3576414" y="4184073"/>
                </a:cubicBezTo>
                <a:cubicBezTo>
                  <a:pt x="3582167" y="4170650"/>
                  <a:pt x="3584516" y="4155932"/>
                  <a:pt x="3590269" y="4142509"/>
                </a:cubicBezTo>
                <a:cubicBezTo>
                  <a:pt x="3598405" y="4123526"/>
                  <a:pt x="3613928" y="4107343"/>
                  <a:pt x="3617978" y="4087091"/>
                </a:cubicBezTo>
                <a:cubicBezTo>
                  <a:pt x="3623412" y="4059920"/>
                  <a:pt x="3617978" y="4031673"/>
                  <a:pt x="3617978" y="40039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4644008" y="1124744"/>
            <a:ext cx="3875087" cy="5518150"/>
          </a:xfrm>
          <a:custGeom>
            <a:avLst/>
            <a:gdLst>
              <a:gd name="connsiteX0" fmla="*/ 285806 w 3874134"/>
              <a:gd name="connsiteY0" fmla="*/ 4994720 h 5519384"/>
              <a:gd name="connsiteX1" fmla="*/ 299661 w 3874134"/>
              <a:gd name="connsiteY1" fmla="*/ 4953157 h 5519384"/>
              <a:gd name="connsiteX2" fmla="*/ 258097 w 3874134"/>
              <a:gd name="connsiteY2" fmla="*/ 4634502 h 5519384"/>
              <a:gd name="connsiteX3" fmla="*/ 230388 w 3874134"/>
              <a:gd name="connsiteY3" fmla="*/ 4482102 h 5519384"/>
              <a:gd name="connsiteX4" fmla="*/ 202679 w 3874134"/>
              <a:gd name="connsiteY4" fmla="*/ 4315847 h 5519384"/>
              <a:gd name="connsiteX5" fmla="*/ 188825 w 3874134"/>
              <a:gd name="connsiteY5" fmla="*/ 4232720 h 5519384"/>
              <a:gd name="connsiteX6" fmla="*/ 174970 w 3874134"/>
              <a:gd name="connsiteY6" fmla="*/ 4177302 h 5519384"/>
              <a:gd name="connsiteX7" fmla="*/ 147261 w 3874134"/>
              <a:gd name="connsiteY7" fmla="*/ 4094175 h 5519384"/>
              <a:gd name="connsiteX8" fmla="*/ 133406 w 3874134"/>
              <a:gd name="connsiteY8" fmla="*/ 3955629 h 5519384"/>
              <a:gd name="connsiteX9" fmla="*/ 119552 w 3874134"/>
              <a:gd name="connsiteY9" fmla="*/ 3914066 h 5519384"/>
              <a:gd name="connsiteX10" fmla="*/ 77988 w 3874134"/>
              <a:gd name="connsiteY10" fmla="*/ 3387593 h 5519384"/>
              <a:gd name="connsiteX11" fmla="*/ 64134 w 3874134"/>
              <a:gd name="connsiteY11" fmla="*/ 3276757 h 5519384"/>
              <a:gd name="connsiteX12" fmla="*/ 50279 w 3874134"/>
              <a:gd name="connsiteY12" fmla="*/ 3193629 h 5519384"/>
              <a:gd name="connsiteX13" fmla="*/ 22570 w 3874134"/>
              <a:gd name="connsiteY13" fmla="*/ 3013520 h 5519384"/>
              <a:gd name="connsiteX14" fmla="*/ 22570 w 3874134"/>
              <a:gd name="connsiteY14" fmla="*/ 1295557 h 5519384"/>
              <a:gd name="connsiteX15" fmla="*/ 36425 w 3874134"/>
              <a:gd name="connsiteY15" fmla="*/ 963047 h 5519384"/>
              <a:gd name="connsiteX16" fmla="*/ 50279 w 3874134"/>
              <a:gd name="connsiteY16" fmla="*/ 921484 h 5519384"/>
              <a:gd name="connsiteX17" fmla="*/ 64134 w 3874134"/>
              <a:gd name="connsiteY17" fmla="*/ 866066 h 5519384"/>
              <a:gd name="connsiteX18" fmla="*/ 91843 w 3874134"/>
              <a:gd name="connsiteY18" fmla="*/ 782938 h 5519384"/>
              <a:gd name="connsiteX19" fmla="*/ 133406 w 3874134"/>
              <a:gd name="connsiteY19" fmla="*/ 685957 h 5519384"/>
              <a:gd name="connsiteX20" fmla="*/ 147261 w 3874134"/>
              <a:gd name="connsiteY20" fmla="*/ 644393 h 5519384"/>
              <a:gd name="connsiteX21" fmla="*/ 230388 w 3874134"/>
              <a:gd name="connsiteY21" fmla="*/ 561266 h 5519384"/>
              <a:gd name="connsiteX22" fmla="*/ 313516 w 3874134"/>
              <a:gd name="connsiteY22" fmla="*/ 422720 h 5519384"/>
              <a:gd name="connsiteX23" fmla="*/ 549043 w 3874134"/>
              <a:gd name="connsiteY23" fmla="*/ 325738 h 5519384"/>
              <a:gd name="connsiteX24" fmla="*/ 632170 w 3874134"/>
              <a:gd name="connsiteY24" fmla="*/ 284175 h 5519384"/>
              <a:gd name="connsiteX25" fmla="*/ 659879 w 3874134"/>
              <a:gd name="connsiteY25" fmla="*/ 242611 h 5519384"/>
              <a:gd name="connsiteX26" fmla="*/ 701443 w 3874134"/>
              <a:gd name="connsiteY26" fmla="*/ 214902 h 5519384"/>
              <a:gd name="connsiteX27" fmla="*/ 770716 w 3874134"/>
              <a:gd name="connsiteY27" fmla="*/ 145629 h 5519384"/>
              <a:gd name="connsiteX28" fmla="*/ 1047806 w 3874134"/>
              <a:gd name="connsiteY28" fmla="*/ 131775 h 5519384"/>
              <a:gd name="connsiteX29" fmla="*/ 1130934 w 3874134"/>
              <a:gd name="connsiteY29" fmla="*/ 90211 h 5519384"/>
              <a:gd name="connsiteX30" fmla="*/ 1172497 w 3874134"/>
              <a:gd name="connsiteY30" fmla="*/ 76357 h 5519384"/>
              <a:gd name="connsiteX31" fmla="*/ 1200206 w 3874134"/>
              <a:gd name="connsiteY31" fmla="*/ 48647 h 5519384"/>
              <a:gd name="connsiteX32" fmla="*/ 1227916 w 3874134"/>
              <a:gd name="connsiteY32" fmla="*/ 7084 h 5519384"/>
              <a:gd name="connsiteX33" fmla="*/ 1324897 w 3874134"/>
              <a:gd name="connsiteY33" fmla="*/ 20938 h 5519384"/>
              <a:gd name="connsiteX34" fmla="*/ 1560425 w 3874134"/>
              <a:gd name="connsiteY34" fmla="*/ 7084 h 5519384"/>
              <a:gd name="connsiteX35" fmla="*/ 1685116 w 3874134"/>
              <a:gd name="connsiteY35" fmla="*/ 20938 h 5519384"/>
              <a:gd name="connsiteX36" fmla="*/ 1809806 w 3874134"/>
              <a:gd name="connsiteY36" fmla="*/ 131775 h 5519384"/>
              <a:gd name="connsiteX37" fmla="*/ 1879079 w 3874134"/>
              <a:gd name="connsiteY37" fmla="*/ 201047 h 5519384"/>
              <a:gd name="connsiteX38" fmla="*/ 1934497 w 3874134"/>
              <a:gd name="connsiteY38" fmla="*/ 228757 h 5519384"/>
              <a:gd name="connsiteX39" fmla="*/ 2031479 w 3874134"/>
              <a:gd name="connsiteY39" fmla="*/ 284175 h 5519384"/>
              <a:gd name="connsiteX40" fmla="*/ 2128461 w 3874134"/>
              <a:gd name="connsiteY40" fmla="*/ 270320 h 5519384"/>
              <a:gd name="connsiteX41" fmla="*/ 2170025 w 3874134"/>
              <a:gd name="connsiteY41" fmla="*/ 256466 h 5519384"/>
              <a:gd name="connsiteX42" fmla="*/ 2225443 w 3874134"/>
              <a:gd name="connsiteY42" fmla="*/ 242611 h 5519384"/>
              <a:gd name="connsiteX43" fmla="*/ 2405552 w 3874134"/>
              <a:gd name="connsiteY43" fmla="*/ 270320 h 5519384"/>
              <a:gd name="connsiteX44" fmla="*/ 2447116 w 3874134"/>
              <a:gd name="connsiteY44" fmla="*/ 284175 h 5519384"/>
              <a:gd name="connsiteX45" fmla="*/ 2488679 w 3874134"/>
              <a:gd name="connsiteY45" fmla="*/ 325738 h 5519384"/>
              <a:gd name="connsiteX46" fmla="*/ 2544097 w 3874134"/>
              <a:gd name="connsiteY46" fmla="*/ 408866 h 5519384"/>
              <a:gd name="connsiteX47" fmla="*/ 2585661 w 3874134"/>
              <a:gd name="connsiteY47" fmla="*/ 436575 h 5519384"/>
              <a:gd name="connsiteX48" fmla="*/ 2641079 w 3874134"/>
              <a:gd name="connsiteY48" fmla="*/ 450429 h 5519384"/>
              <a:gd name="connsiteX49" fmla="*/ 2904316 w 3874134"/>
              <a:gd name="connsiteY49" fmla="*/ 491993 h 5519384"/>
              <a:gd name="connsiteX50" fmla="*/ 3001297 w 3874134"/>
              <a:gd name="connsiteY50" fmla="*/ 575120 h 5519384"/>
              <a:gd name="connsiteX51" fmla="*/ 3084425 w 3874134"/>
              <a:gd name="connsiteY51" fmla="*/ 630538 h 5519384"/>
              <a:gd name="connsiteX52" fmla="*/ 3181406 w 3874134"/>
              <a:gd name="connsiteY52" fmla="*/ 699811 h 5519384"/>
              <a:gd name="connsiteX53" fmla="*/ 3209116 w 3874134"/>
              <a:gd name="connsiteY53" fmla="*/ 741375 h 5519384"/>
              <a:gd name="connsiteX54" fmla="*/ 3319952 w 3874134"/>
              <a:gd name="connsiteY54" fmla="*/ 824502 h 5519384"/>
              <a:gd name="connsiteX55" fmla="*/ 3333806 w 3874134"/>
              <a:gd name="connsiteY55" fmla="*/ 866066 h 5519384"/>
              <a:gd name="connsiteX56" fmla="*/ 3361516 w 3874134"/>
              <a:gd name="connsiteY56" fmla="*/ 990757 h 5519384"/>
              <a:gd name="connsiteX57" fmla="*/ 3389225 w 3874134"/>
              <a:gd name="connsiteY57" fmla="*/ 1032320 h 5519384"/>
              <a:gd name="connsiteX58" fmla="*/ 3403079 w 3874134"/>
              <a:gd name="connsiteY58" fmla="*/ 1073884 h 5519384"/>
              <a:gd name="connsiteX59" fmla="*/ 3458497 w 3874134"/>
              <a:gd name="connsiteY59" fmla="*/ 1143157 h 5519384"/>
              <a:gd name="connsiteX60" fmla="*/ 3500061 w 3874134"/>
              <a:gd name="connsiteY60" fmla="*/ 1170866 h 5519384"/>
              <a:gd name="connsiteX61" fmla="*/ 3541625 w 3874134"/>
              <a:gd name="connsiteY61" fmla="*/ 1212429 h 5519384"/>
              <a:gd name="connsiteX62" fmla="*/ 3652461 w 3874134"/>
              <a:gd name="connsiteY62" fmla="*/ 1267847 h 5519384"/>
              <a:gd name="connsiteX63" fmla="*/ 3666316 w 3874134"/>
              <a:gd name="connsiteY63" fmla="*/ 1337120 h 5519384"/>
              <a:gd name="connsiteX64" fmla="*/ 3721734 w 3874134"/>
              <a:gd name="connsiteY64" fmla="*/ 1378684 h 5519384"/>
              <a:gd name="connsiteX65" fmla="*/ 3749443 w 3874134"/>
              <a:gd name="connsiteY65" fmla="*/ 1420247 h 5519384"/>
              <a:gd name="connsiteX66" fmla="*/ 3777152 w 3874134"/>
              <a:gd name="connsiteY66" fmla="*/ 1447957 h 5519384"/>
              <a:gd name="connsiteX67" fmla="*/ 3777152 w 3874134"/>
              <a:gd name="connsiteY67" fmla="*/ 1697338 h 5519384"/>
              <a:gd name="connsiteX68" fmla="*/ 3749443 w 3874134"/>
              <a:gd name="connsiteY68" fmla="*/ 1738902 h 5519384"/>
              <a:gd name="connsiteX69" fmla="*/ 3721734 w 3874134"/>
              <a:gd name="connsiteY69" fmla="*/ 1849738 h 5519384"/>
              <a:gd name="connsiteX70" fmla="*/ 3749443 w 3874134"/>
              <a:gd name="connsiteY70" fmla="*/ 2126829 h 5519384"/>
              <a:gd name="connsiteX71" fmla="*/ 3791006 w 3874134"/>
              <a:gd name="connsiteY71" fmla="*/ 2514757 h 5519384"/>
              <a:gd name="connsiteX72" fmla="*/ 3832570 w 3874134"/>
              <a:gd name="connsiteY72" fmla="*/ 2556320 h 5519384"/>
              <a:gd name="connsiteX73" fmla="*/ 3874134 w 3874134"/>
              <a:gd name="connsiteY73" fmla="*/ 2584029 h 5519384"/>
              <a:gd name="connsiteX74" fmla="*/ 3860279 w 3874134"/>
              <a:gd name="connsiteY74" fmla="*/ 3013520 h 5519384"/>
              <a:gd name="connsiteX75" fmla="*/ 3818716 w 3874134"/>
              <a:gd name="connsiteY75" fmla="*/ 3152066 h 5519384"/>
              <a:gd name="connsiteX76" fmla="*/ 3763297 w 3874134"/>
              <a:gd name="connsiteY76" fmla="*/ 3332175 h 5519384"/>
              <a:gd name="connsiteX77" fmla="*/ 3707879 w 3874134"/>
              <a:gd name="connsiteY77" fmla="*/ 3456866 h 5519384"/>
              <a:gd name="connsiteX78" fmla="*/ 3680170 w 3874134"/>
              <a:gd name="connsiteY78" fmla="*/ 3567702 h 5519384"/>
              <a:gd name="connsiteX79" fmla="*/ 3652461 w 3874134"/>
              <a:gd name="connsiteY79" fmla="*/ 3650829 h 5519384"/>
              <a:gd name="connsiteX80" fmla="*/ 3610897 w 3874134"/>
              <a:gd name="connsiteY80" fmla="*/ 4080320 h 5519384"/>
              <a:gd name="connsiteX81" fmla="*/ 3583188 w 3874134"/>
              <a:gd name="connsiteY81" fmla="*/ 4121884 h 5519384"/>
              <a:gd name="connsiteX82" fmla="*/ 3569334 w 3874134"/>
              <a:gd name="connsiteY82" fmla="*/ 4163447 h 5519384"/>
              <a:gd name="connsiteX83" fmla="*/ 3555479 w 3874134"/>
              <a:gd name="connsiteY83" fmla="*/ 4218866 h 5519384"/>
              <a:gd name="connsiteX84" fmla="*/ 3500061 w 3874134"/>
              <a:gd name="connsiteY84" fmla="*/ 4371266 h 5519384"/>
              <a:gd name="connsiteX85" fmla="*/ 3472352 w 3874134"/>
              <a:gd name="connsiteY85" fmla="*/ 4509811 h 5519384"/>
              <a:gd name="connsiteX86" fmla="*/ 3486206 w 3874134"/>
              <a:gd name="connsiteY86" fmla="*/ 4731484 h 5519384"/>
              <a:gd name="connsiteX87" fmla="*/ 3527770 w 3874134"/>
              <a:gd name="connsiteY87" fmla="*/ 4786902 h 5519384"/>
              <a:gd name="connsiteX88" fmla="*/ 3583188 w 3874134"/>
              <a:gd name="connsiteY88" fmla="*/ 4897738 h 5519384"/>
              <a:gd name="connsiteX89" fmla="*/ 3610897 w 3874134"/>
              <a:gd name="connsiteY89" fmla="*/ 4939302 h 5519384"/>
              <a:gd name="connsiteX90" fmla="*/ 3597043 w 3874134"/>
              <a:gd name="connsiteY90" fmla="*/ 4994720 h 5519384"/>
              <a:gd name="connsiteX91" fmla="*/ 3555479 w 3874134"/>
              <a:gd name="connsiteY91" fmla="*/ 5008575 h 5519384"/>
              <a:gd name="connsiteX92" fmla="*/ 3444643 w 3874134"/>
              <a:gd name="connsiteY92" fmla="*/ 5091702 h 5519384"/>
              <a:gd name="connsiteX93" fmla="*/ 3403079 w 3874134"/>
              <a:gd name="connsiteY93" fmla="*/ 5105557 h 5519384"/>
              <a:gd name="connsiteX94" fmla="*/ 3292243 w 3874134"/>
              <a:gd name="connsiteY94" fmla="*/ 5202538 h 5519384"/>
              <a:gd name="connsiteX95" fmla="*/ 3236825 w 3874134"/>
              <a:gd name="connsiteY95" fmla="*/ 5216393 h 5519384"/>
              <a:gd name="connsiteX96" fmla="*/ 3181406 w 3874134"/>
              <a:gd name="connsiteY96" fmla="*/ 5244102 h 5519384"/>
              <a:gd name="connsiteX97" fmla="*/ 3139843 w 3874134"/>
              <a:gd name="connsiteY97" fmla="*/ 5271811 h 5519384"/>
              <a:gd name="connsiteX98" fmla="*/ 3084425 w 3874134"/>
              <a:gd name="connsiteY98" fmla="*/ 5285666 h 5519384"/>
              <a:gd name="connsiteX99" fmla="*/ 3029006 w 3874134"/>
              <a:gd name="connsiteY99" fmla="*/ 5327229 h 5519384"/>
              <a:gd name="connsiteX100" fmla="*/ 2918170 w 3874134"/>
              <a:gd name="connsiteY100" fmla="*/ 5368793 h 5519384"/>
              <a:gd name="connsiteX101" fmla="*/ 2835043 w 3874134"/>
              <a:gd name="connsiteY101" fmla="*/ 5396502 h 5519384"/>
              <a:gd name="connsiteX102" fmla="*/ 2724206 w 3874134"/>
              <a:gd name="connsiteY102" fmla="*/ 5424211 h 5519384"/>
              <a:gd name="connsiteX103" fmla="*/ 2668788 w 3874134"/>
              <a:gd name="connsiteY103" fmla="*/ 5438066 h 5519384"/>
              <a:gd name="connsiteX104" fmla="*/ 2627225 w 3874134"/>
              <a:gd name="connsiteY104" fmla="*/ 5465775 h 5519384"/>
              <a:gd name="connsiteX105" fmla="*/ 2571806 w 3874134"/>
              <a:gd name="connsiteY105" fmla="*/ 5479629 h 5519384"/>
              <a:gd name="connsiteX106" fmla="*/ 2474825 w 3874134"/>
              <a:gd name="connsiteY106" fmla="*/ 5507338 h 5519384"/>
              <a:gd name="connsiteX107" fmla="*/ 2100752 w 3874134"/>
              <a:gd name="connsiteY107" fmla="*/ 5479629 h 5519384"/>
              <a:gd name="connsiteX108" fmla="*/ 2031479 w 3874134"/>
              <a:gd name="connsiteY108" fmla="*/ 5451920 h 5519384"/>
              <a:gd name="connsiteX109" fmla="*/ 1948352 w 3874134"/>
              <a:gd name="connsiteY109" fmla="*/ 5424211 h 5519384"/>
              <a:gd name="connsiteX110" fmla="*/ 1906788 w 3874134"/>
              <a:gd name="connsiteY110" fmla="*/ 5396502 h 5519384"/>
              <a:gd name="connsiteX111" fmla="*/ 1851370 w 3874134"/>
              <a:gd name="connsiteY111" fmla="*/ 5382647 h 5519384"/>
              <a:gd name="connsiteX112" fmla="*/ 1740534 w 3874134"/>
              <a:gd name="connsiteY112" fmla="*/ 5341084 h 5519384"/>
              <a:gd name="connsiteX113" fmla="*/ 1408025 w 3874134"/>
              <a:gd name="connsiteY113" fmla="*/ 5327229 h 5519384"/>
              <a:gd name="connsiteX114" fmla="*/ 1311043 w 3874134"/>
              <a:gd name="connsiteY114" fmla="*/ 5313375 h 5519384"/>
              <a:gd name="connsiteX115" fmla="*/ 1241770 w 3874134"/>
              <a:gd name="connsiteY115" fmla="*/ 5299520 h 5519384"/>
              <a:gd name="connsiteX116" fmla="*/ 1158643 w 3874134"/>
              <a:gd name="connsiteY116" fmla="*/ 5285666 h 5519384"/>
              <a:gd name="connsiteX117" fmla="*/ 1075516 w 3874134"/>
              <a:gd name="connsiteY117" fmla="*/ 5257957 h 5519384"/>
              <a:gd name="connsiteX118" fmla="*/ 1033952 w 3874134"/>
              <a:gd name="connsiteY118" fmla="*/ 5244102 h 5519384"/>
              <a:gd name="connsiteX119" fmla="*/ 327370 w 3874134"/>
              <a:gd name="connsiteY119" fmla="*/ 5216393 h 5519384"/>
              <a:gd name="connsiteX120" fmla="*/ 271952 w 3874134"/>
              <a:gd name="connsiteY120" fmla="*/ 5077847 h 5519384"/>
              <a:gd name="connsiteX121" fmla="*/ 258097 w 3874134"/>
              <a:gd name="connsiteY121" fmla="*/ 4897738 h 551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3874134" h="5519384">
                <a:moveTo>
                  <a:pt x="285806" y="4994720"/>
                </a:moveTo>
                <a:cubicBezTo>
                  <a:pt x="290424" y="4980866"/>
                  <a:pt x="299661" y="4967761"/>
                  <a:pt x="299661" y="4953157"/>
                </a:cubicBezTo>
                <a:cubicBezTo>
                  <a:pt x="299661" y="4816554"/>
                  <a:pt x="278909" y="4766310"/>
                  <a:pt x="258097" y="4634502"/>
                </a:cubicBezTo>
                <a:cubicBezTo>
                  <a:pt x="234598" y="4485675"/>
                  <a:pt x="259090" y="4568205"/>
                  <a:pt x="230388" y="4482102"/>
                </a:cubicBezTo>
                <a:lnTo>
                  <a:pt x="202679" y="4315847"/>
                </a:lnTo>
                <a:cubicBezTo>
                  <a:pt x="198061" y="4288138"/>
                  <a:pt x="195638" y="4259972"/>
                  <a:pt x="188825" y="4232720"/>
                </a:cubicBezTo>
                <a:cubicBezTo>
                  <a:pt x="184207" y="4214247"/>
                  <a:pt x="180442" y="4195540"/>
                  <a:pt x="174970" y="4177302"/>
                </a:cubicBezTo>
                <a:cubicBezTo>
                  <a:pt x="166577" y="4149326"/>
                  <a:pt x="147261" y="4094175"/>
                  <a:pt x="147261" y="4094175"/>
                </a:cubicBezTo>
                <a:cubicBezTo>
                  <a:pt x="142643" y="4047993"/>
                  <a:pt x="140463" y="4001502"/>
                  <a:pt x="133406" y="3955629"/>
                </a:cubicBezTo>
                <a:cubicBezTo>
                  <a:pt x="131185" y="3941195"/>
                  <a:pt x="120732" y="3928622"/>
                  <a:pt x="119552" y="3914066"/>
                </a:cubicBezTo>
                <a:cubicBezTo>
                  <a:pt x="74583" y="3359436"/>
                  <a:pt x="131947" y="3603420"/>
                  <a:pt x="77988" y="3387593"/>
                </a:cubicBezTo>
                <a:cubicBezTo>
                  <a:pt x="73370" y="3350648"/>
                  <a:pt x="69399" y="3313616"/>
                  <a:pt x="64134" y="3276757"/>
                </a:cubicBezTo>
                <a:cubicBezTo>
                  <a:pt x="60161" y="3248948"/>
                  <a:pt x="53763" y="3221504"/>
                  <a:pt x="50279" y="3193629"/>
                </a:cubicBezTo>
                <a:cubicBezTo>
                  <a:pt x="28848" y="3022182"/>
                  <a:pt x="53029" y="3104895"/>
                  <a:pt x="22570" y="3013520"/>
                </a:cubicBezTo>
                <a:cubicBezTo>
                  <a:pt x="8693" y="2042067"/>
                  <a:pt x="0" y="2175807"/>
                  <a:pt x="22570" y="1295557"/>
                </a:cubicBezTo>
                <a:cubicBezTo>
                  <a:pt x="25413" y="1184661"/>
                  <a:pt x="28230" y="1073677"/>
                  <a:pt x="36425" y="963047"/>
                </a:cubicBezTo>
                <a:cubicBezTo>
                  <a:pt x="37504" y="948483"/>
                  <a:pt x="46267" y="935526"/>
                  <a:pt x="50279" y="921484"/>
                </a:cubicBezTo>
                <a:cubicBezTo>
                  <a:pt x="55510" y="903175"/>
                  <a:pt x="58663" y="884304"/>
                  <a:pt x="64134" y="866066"/>
                </a:cubicBezTo>
                <a:cubicBezTo>
                  <a:pt x="72527" y="838090"/>
                  <a:pt x="84759" y="811274"/>
                  <a:pt x="91843" y="782938"/>
                </a:cubicBezTo>
                <a:cubicBezTo>
                  <a:pt x="120676" y="667604"/>
                  <a:pt x="85568" y="781632"/>
                  <a:pt x="133406" y="685957"/>
                </a:cubicBezTo>
                <a:cubicBezTo>
                  <a:pt x="139937" y="672895"/>
                  <a:pt x="138295" y="655921"/>
                  <a:pt x="147261" y="644393"/>
                </a:cubicBezTo>
                <a:cubicBezTo>
                  <a:pt x="171319" y="613461"/>
                  <a:pt x="230388" y="561266"/>
                  <a:pt x="230388" y="561266"/>
                </a:cubicBezTo>
                <a:cubicBezTo>
                  <a:pt x="291648" y="438746"/>
                  <a:pt x="256597" y="479637"/>
                  <a:pt x="313516" y="422720"/>
                </a:cubicBezTo>
                <a:cubicBezTo>
                  <a:pt x="363180" y="273729"/>
                  <a:pt x="312082" y="341536"/>
                  <a:pt x="549043" y="325738"/>
                </a:cubicBezTo>
                <a:cubicBezTo>
                  <a:pt x="582847" y="314470"/>
                  <a:pt x="605313" y="311032"/>
                  <a:pt x="632170" y="284175"/>
                </a:cubicBezTo>
                <a:cubicBezTo>
                  <a:pt x="643944" y="272401"/>
                  <a:pt x="648105" y="254385"/>
                  <a:pt x="659879" y="242611"/>
                </a:cubicBezTo>
                <a:cubicBezTo>
                  <a:pt x="671653" y="230837"/>
                  <a:pt x="688912" y="225867"/>
                  <a:pt x="701443" y="214902"/>
                </a:cubicBezTo>
                <a:cubicBezTo>
                  <a:pt x="726019" y="193398"/>
                  <a:pt x="738101" y="147260"/>
                  <a:pt x="770716" y="145629"/>
                </a:cubicBezTo>
                <a:lnTo>
                  <a:pt x="1047806" y="131775"/>
                </a:lnTo>
                <a:cubicBezTo>
                  <a:pt x="1152282" y="96949"/>
                  <a:pt x="1023499" y="143928"/>
                  <a:pt x="1130934" y="90211"/>
                </a:cubicBezTo>
                <a:cubicBezTo>
                  <a:pt x="1143996" y="83680"/>
                  <a:pt x="1158643" y="80975"/>
                  <a:pt x="1172497" y="76357"/>
                </a:cubicBezTo>
                <a:cubicBezTo>
                  <a:pt x="1181733" y="67120"/>
                  <a:pt x="1192046" y="58847"/>
                  <a:pt x="1200206" y="48647"/>
                </a:cubicBezTo>
                <a:cubicBezTo>
                  <a:pt x="1210608" y="35645"/>
                  <a:pt x="1211661" y="10696"/>
                  <a:pt x="1227916" y="7084"/>
                </a:cubicBezTo>
                <a:cubicBezTo>
                  <a:pt x="1259794" y="0"/>
                  <a:pt x="1292570" y="16320"/>
                  <a:pt x="1324897" y="20938"/>
                </a:cubicBezTo>
                <a:cubicBezTo>
                  <a:pt x="1440711" y="59544"/>
                  <a:pt x="1297038" y="18536"/>
                  <a:pt x="1560425" y="7084"/>
                </a:cubicBezTo>
                <a:cubicBezTo>
                  <a:pt x="1602205" y="5267"/>
                  <a:pt x="1643552" y="16320"/>
                  <a:pt x="1685116" y="20938"/>
                </a:cubicBezTo>
                <a:cubicBezTo>
                  <a:pt x="1767528" y="130824"/>
                  <a:pt x="1677370" y="23419"/>
                  <a:pt x="1809806" y="131775"/>
                </a:cubicBezTo>
                <a:cubicBezTo>
                  <a:pt x="1835080" y="152454"/>
                  <a:pt x="1853302" y="180999"/>
                  <a:pt x="1879079" y="201047"/>
                </a:cubicBezTo>
                <a:cubicBezTo>
                  <a:pt x="1895382" y="213727"/>
                  <a:pt x="1916565" y="218510"/>
                  <a:pt x="1934497" y="228757"/>
                </a:cubicBezTo>
                <a:cubicBezTo>
                  <a:pt x="2071556" y="307077"/>
                  <a:pt x="1864036" y="200454"/>
                  <a:pt x="2031479" y="284175"/>
                </a:cubicBezTo>
                <a:cubicBezTo>
                  <a:pt x="2063806" y="279557"/>
                  <a:pt x="2096440" y="276724"/>
                  <a:pt x="2128461" y="270320"/>
                </a:cubicBezTo>
                <a:cubicBezTo>
                  <a:pt x="2142781" y="267456"/>
                  <a:pt x="2155983" y="260478"/>
                  <a:pt x="2170025" y="256466"/>
                </a:cubicBezTo>
                <a:cubicBezTo>
                  <a:pt x="2188334" y="251235"/>
                  <a:pt x="2206970" y="247229"/>
                  <a:pt x="2225443" y="242611"/>
                </a:cubicBezTo>
                <a:cubicBezTo>
                  <a:pt x="2285479" y="251847"/>
                  <a:pt x="2345850" y="259126"/>
                  <a:pt x="2405552" y="270320"/>
                </a:cubicBezTo>
                <a:cubicBezTo>
                  <a:pt x="2419906" y="273011"/>
                  <a:pt x="2434965" y="276074"/>
                  <a:pt x="2447116" y="284175"/>
                </a:cubicBezTo>
                <a:cubicBezTo>
                  <a:pt x="2463418" y="295043"/>
                  <a:pt x="2476650" y="310272"/>
                  <a:pt x="2488679" y="325738"/>
                </a:cubicBezTo>
                <a:cubicBezTo>
                  <a:pt x="2509125" y="352025"/>
                  <a:pt x="2516388" y="390393"/>
                  <a:pt x="2544097" y="408866"/>
                </a:cubicBezTo>
                <a:cubicBezTo>
                  <a:pt x="2557952" y="418102"/>
                  <a:pt x="2570356" y="430016"/>
                  <a:pt x="2585661" y="436575"/>
                </a:cubicBezTo>
                <a:cubicBezTo>
                  <a:pt x="2603163" y="444076"/>
                  <a:pt x="2622319" y="447166"/>
                  <a:pt x="2641079" y="450429"/>
                </a:cubicBezTo>
                <a:cubicBezTo>
                  <a:pt x="2728598" y="465650"/>
                  <a:pt x="2816570" y="478138"/>
                  <a:pt x="2904316" y="491993"/>
                </a:cubicBezTo>
                <a:cubicBezTo>
                  <a:pt x="2936643" y="519702"/>
                  <a:pt x="2967549" y="549160"/>
                  <a:pt x="3001297" y="575120"/>
                </a:cubicBezTo>
                <a:cubicBezTo>
                  <a:pt x="3027693" y="595425"/>
                  <a:pt x="3057783" y="610556"/>
                  <a:pt x="3084425" y="630538"/>
                </a:cubicBezTo>
                <a:cubicBezTo>
                  <a:pt x="3153164" y="682093"/>
                  <a:pt x="3120630" y="659293"/>
                  <a:pt x="3181406" y="699811"/>
                </a:cubicBezTo>
                <a:cubicBezTo>
                  <a:pt x="3190643" y="713666"/>
                  <a:pt x="3196739" y="730236"/>
                  <a:pt x="3209116" y="741375"/>
                </a:cubicBezTo>
                <a:cubicBezTo>
                  <a:pt x="3243443" y="772269"/>
                  <a:pt x="3319952" y="824502"/>
                  <a:pt x="3319952" y="824502"/>
                </a:cubicBezTo>
                <a:cubicBezTo>
                  <a:pt x="3324570" y="838357"/>
                  <a:pt x="3330264" y="851898"/>
                  <a:pt x="3333806" y="866066"/>
                </a:cubicBezTo>
                <a:cubicBezTo>
                  <a:pt x="3344133" y="907372"/>
                  <a:pt x="3348052" y="950364"/>
                  <a:pt x="3361516" y="990757"/>
                </a:cubicBezTo>
                <a:cubicBezTo>
                  <a:pt x="3366782" y="1006553"/>
                  <a:pt x="3379989" y="1018466"/>
                  <a:pt x="3389225" y="1032320"/>
                </a:cubicBezTo>
                <a:cubicBezTo>
                  <a:pt x="3393843" y="1046175"/>
                  <a:pt x="3396548" y="1060822"/>
                  <a:pt x="3403079" y="1073884"/>
                </a:cubicBezTo>
                <a:cubicBezTo>
                  <a:pt x="3415079" y="1097884"/>
                  <a:pt x="3437022" y="1125977"/>
                  <a:pt x="3458497" y="1143157"/>
                </a:cubicBezTo>
                <a:cubicBezTo>
                  <a:pt x="3471499" y="1153559"/>
                  <a:pt x="3487269" y="1160206"/>
                  <a:pt x="3500061" y="1170866"/>
                </a:cubicBezTo>
                <a:cubicBezTo>
                  <a:pt x="3515113" y="1183409"/>
                  <a:pt x="3525950" y="1200673"/>
                  <a:pt x="3541625" y="1212429"/>
                </a:cubicBezTo>
                <a:cubicBezTo>
                  <a:pt x="3593977" y="1251693"/>
                  <a:pt x="3601318" y="1250800"/>
                  <a:pt x="3652461" y="1267847"/>
                </a:cubicBezTo>
                <a:cubicBezTo>
                  <a:pt x="3657079" y="1290938"/>
                  <a:pt x="3653835" y="1317151"/>
                  <a:pt x="3666316" y="1337120"/>
                </a:cubicBezTo>
                <a:cubicBezTo>
                  <a:pt x="3678554" y="1356701"/>
                  <a:pt x="3705406" y="1362356"/>
                  <a:pt x="3721734" y="1378684"/>
                </a:cubicBezTo>
                <a:cubicBezTo>
                  <a:pt x="3733508" y="1390458"/>
                  <a:pt x="3739041" y="1407245"/>
                  <a:pt x="3749443" y="1420247"/>
                </a:cubicBezTo>
                <a:cubicBezTo>
                  <a:pt x="3757603" y="1430447"/>
                  <a:pt x="3767916" y="1438720"/>
                  <a:pt x="3777152" y="1447957"/>
                </a:cubicBezTo>
                <a:cubicBezTo>
                  <a:pt x="3809841" y="1546028"/>
                  <a:pt x="3806803" y="1519427"/>
                  <a:pt x="3777152" y="1697338"/>
                </a:cubicBezTo>
                <a:cubicBezTo>
                  <a:pt x="3774415" y="1713763"/>
                  <a:pt x="3758679" y="1725047"/>
                  <a:pt x="3749443" y="1738902"/>
                </a:cubicBezTo>
                <a:cubicBezTo>
                  <a:pt x="3740207" y="1775847"/>
                  <a:pt x="3723319" y="1811689"/>
                  <a:pt x="3721734" y="1849738"/>
                </a:cubicBezTo>
                <a:cubicBezTo>
                  <a:pt x="3715287" y="2004463"/>
                  <a:pt x="3723158" y="2021693"/>
                  <a:pt x="3749443" y="2126829"/>
                </a:cubicBezTo>
                <a:cubicBezTo>
                  <a:pt x="3753131" y="2215346"/>
                  <a:pt x="3715740" y="2409385"/>
                  <a:pt x="3791006" y="2514757"/>
                </a:cubicBezTo>
                <a:cubicBezTo>
                  <a:pt x="3802394" y="2530701"/>
                  <a:pt x="3817518" y="2543777"/>
                  <a:pt x="3832570" y="2556320"/>
                </a:cubicBezTo>
                <a:cubicBezTo>
                  <a:pt x="3845362" y="2566980"/>
                  <a:pt x="3860279" y="2574793"/>
                  <a:pt x="3874134" y="2584029"/>
                </a:cubicBezTo>
                <a:cubicBezTo>
                  <a:pt x="3869516" y="2727193"/>
                  <a:pt x="3868224" y="2870502"/>
                  <a:pt x="3860279" y="3013520"/>
                </a:cubicBezTo>
                <a:cubicBezTo>
                  <a:pt x="3856631" y="3079188"/>
                  <a:pt x="3839241" y="3090492"/>
                  <a:pt x="3818716" y="3152066"/>
                </a:cubicBezTo>
                <a:cubicBezTo>
                  <a:pt x="3791389" y="3234045"/>
                  <a:pt x="3794333" y="3254583"/>
                  <a:pt x="3763297" y="3332175"/>
                </a:cubicBezTo>
                <a:cubicBezTo>
                  <a:pt x="3727958" y="3420523"/>
                  <a:pt x="3739053" y="3355549"/>
                  <a:pt x="3707879" y="3456866"/>
                </a:cubicBezTo>
                <a:cubicBezTo>
                  <a:pt x="3696680" y="3493264"/>
                  <a:pt x="3692213" y="3531574"/>
                  <a:pt x="3680170" y="3567702"/>
                </a:cubicBezTo>
                <a:lnTo>
                  <a:pt x="3652461" y="3650829"/>
                </a:lnTo>
                <a:cubicBezTo>
                  <a:pt x="3642837" y="3910670"/>
                  <a:pt x="3693581" y="3935622"/>
                  <a:pt x="3610897" y="4080320"/>
                </a:cubicBezTo>
                <a:cubicBezTo>
                  <a:pt x="3602636" y="4094777"/>
                  <a:pt x="3592424" y="4108029"/>
                  <a:pt x="3583188" y="4121884"/>
                </a:cubicBezTo>
                <a:cubicBezTo>
                  <a:pt x="3578570" y="4135738"/>
                  <a:pt x="3573346" y="4149405"/>
                  <a:pt x="3569334" y="4163447"/>
                </a:cubicBezTo>
                <a:cubicBezTo>
                  <a:pt x="3564103" y="4181756"/>
                  <a:pt x="3561986" y="4200971"/>
                  <a:pt x="3555479" y="4218866"/>
                </a:cubicBezTo>
                <a:cubicBezTo>
                  <a:pt x="3510132" y="4343571"/>
                  <a:pt x="3520434" y="4276192"/>
                  <a:pt x="3500061" y="4371266"/>
                </a:cubicBezTo>
                <a:cubicBezTo>
                  <a:pt x="3490193" y="4417317"/>
                  <a:pt x="3472352" y="4509811"/>
                  <a:pt x="3472352" y="4509811"/>
                </a:cubicBezTo>
                <a:cubicBezTo>
                  <a:pt x="3476970" y="4583702"/>
                  <a:pt x="3471687" y="4658887"/>
                  <a:pt x="3486206" y="4731484"/>
                </a:cubicBezTo>
                <a:cubicBezTo>
                  <a:pt x="3490734" y="4754127"/>
                  <a:pt x="3514961" y="4767689"/>
                  <a:pt x="3527770" y="4786902"/>
                </a:cubicBezTo>
                <a:cubicBezTo>
                  <a:pt x="3642983" y="4959720"/>
                  <a:pt x="3524952" y="4781265"/>
                  <a:pt x="3583188" y="4897738"/>
                </a:cubicBezTo>
                <a:cubicBezTo>
                  <a:pt x="3590635" y="4912631"/>
                  <a:pt x="3601661" y="4925447"/>
                  <a:pt x="3610897" y="4939302"/>
                </a:cubicBezTo>
                <a:cubicBezTo>
                  <a:pt x="3606279" y="4957775"/>
                  <a:pt x="3608938" y="4979851"/>
                  <a:pt x="3597043" y="4994720"/>
                </a:cubicBezTo>
                <a:cubicBezTo>
                  <a:pt x="3587920" y="5006124"/>
                  <a:pt x="3567863" y="5000835"/>
                  <a:pt x="3555479" y="5008575"/>
                </a:cubicBezTo>
                <a:cubicBezTo>
                  <a:pt x="3514704" y="5034059"/>
                  <a:pt x="3487442" y="5070302"/>
                  <a:pt x="3444643" y="5091702"/>
                </a:cubicBezTo>
                <a:cubicBezTo>
                  <a:pt x="3431581" y="5098233"/>
                  <a:pt x="3416934" y="5100939"/>
                  <a:pt x="3403079" y="5105557"/>
                </a:cubicBezTo>
                <a:cubicBezTo>
                  <a:pt x="3378201" y="5130435"/>
                  <a:pt x="3332337" y="5185355"/>
                  <a:pt x="3292243" y="5202538"/>
                </a:cubicBezTo>
                <a:cubicBezTo>
                  <a:pt x="3274741" y="5210039"/>
                  <a:pt x="3254654" y="5209707"/>
                  <a:pt x="3236825" y="5216393"/>
                </a:cubicBezTo>
                <a:cubicBezTo>
                  <a:pt x="3217487" y="5223645"/>
                  <a:pt x="3199338" y="5233855"/>
                  <a:pt x="3181406" y="5244102"/>
                </a:cubicBezTo>
                <a:cubicBezTo>
                  <a:pt x="3166949" y="5252363"/>
                  <a:pt x="3155148" y="5265252"/>
                  <a:pt x="3139843" y="5271811"/>
                </a:cubicBezTo>
                <a:cubicBezTo>
                  <a:pt x="3122341" y="5279312"/>
                  <a:pt x="3102898" y="5281048"/>
                  <a:pt x="3084425" y="5285666"/>
                </a:cubicBezTo>
                <a:cubicBezTo>
                  <a:pt x="3065952" y="5299520"/>
                  <a:pt x="3048587" y="5314991"/>
                  <a:pt x="3029006" y="5327229"/>
                </a:cubicBezTo>
                <a:cubicBezTo>
                  <a:pt x="2971831" y="5362963"/>
                  <a:pt x="2979543" y="5350381"/>
                  <a:pt x="2918170" y="5368793"/>
                </a:cubicBezTo>
                <a:cubicBezTo>
                  <a:pt x="2890194" y="5377186"/>
                  <a:pt x="2863379" y="5389418"/>
                  <a:pt x="2835043" y="5396502"/>
                </a:cubicBezTo>
                <a:lnTo>
                  <a:pt x="2724206" y="5424211"/>
                </a:lnTo>
                <a:lnTo>
                  <a:pt x="2668788" y="5438066"/>
                </a:lnTo>
                <a:cubicBezTo>
                  <a:pt x="2654934" y="5447302"/>
                  <a:pt x="2642530" y="5459216"/>
                  <a:pt x="2627225" y="5465775"/>
                </a:cubicBezTo>
                <a:cubicBezTo>
                  <a:pt x="2609723" y="5473276"/>
                  <a:pt x="2590115" y="5474398"/>
                  <a:pt x="2571806" y="5479629"/>
                </a:cubicBezTo>
                <a:cubicBezTo>
                  <a:pt x="2432664" y="5519384"/>
                  <a:pt x="2648086" y="5464024"/>
                  <a:pt x="2474825" y="5507338"/>
                </a:cubicBezTo>
                <a:cubicBezTo>
                  <a:pt x="2391661" y="5503722"/>
                  <a:pt x="2213732" y="5517289"/>
                  <a:pt x="2100752" y="5479629"/>
                </a:cubicBezTo>
                <a:cubicBezTo>
                  <a:pt x="2077159" y="5471764"/>
                  <a:pt x="2054851" y="5460419"/>
                  <a:pt x="2031479" y="5451920"/>
                </a:cubicBezTo>
                <a:cubicBezTo>
                  <a:pt x="2004030" y="5441938"/>
                  <a:pt x="1975042" y="5436073"/>
                  <a:pt x="1948352" y="5424211"/>
                </a:cubicBezTo>
                <a:cubicBezTo>
                  <a:pt x="1933136" y="5417448"/>
                  <a:pt x="1922093" y="5403061"/>
                  <a:pt x="1906788" y="5396502"/>
                </a:cubicBezTo>
                <a:cubicBezTo>
                  <a:pt x="1889286" y="5389001"/>
                  <a:pt x="1869199" y="5389333"/>
                  <a:pt x="1851370" y="5382647"/>
                </a:cubicBezTo>
                <a:cubicBezTo>
                  <a:pt x="1797230" y="5362344"/>
                  <a:pt x="1799109" y="5345268"/>
                  <a:pt x="1740534" y="5341084"/>
                </a:cubicBezTo>
                <a:cubicBezTo>
                  <a:pt x="1629883" y="5333180"/>
                  <a:pt x="1518861" y="5331847"/>
                  <a:pt x="1408025" y="5327229"/>
                </a:cubicBezTo>
                <a:cubicBezTo>
                  <a:pt x="1375698" y="5322611"/>
                  <a:pt x="1343254" y="5318744"/>
                  <a:pt x="1311043" y="5313375"/>
                </a:cubicBezTo>
                <a:cubicBezTo>
                  <a:pt x="1287815" y="5309504"/>
                  <a:pt x="1264938" y="5303732"/>
                  <a:pt x="1241770" y="5299520"/>
                </a:cubicBezTo>
                <a:cubicBezTo>
                  <a:pt x="1214132" y="5294495"/>
                  <a:pt x="1186352" y="5290284"/>
                  <a:pt x="1158643" y="5285666"/>
                </a:cubicBezTo>
                <a:lnTo>
                  <a:pt x="1075516" y="5257957"/>
                </a:lnTo>
                <a:lnTo>
                  <a:pt x="1033952" y="5244102"/>
                </a:lnTo>
                <a:cubicBezTo>
                  <a:pt x="782046" y="5160131"/>
                  <a:pt x="1006989" y="5230551"/>
                  <a:pt x="327370" y="5216393"/>
                </a:cubicBezTo>
                <a:cubicBezTo>
                  <a:pt x="296493" y="5092885"/>
                  <a:pt x="326589" y="5132486"/>
                  <a:pt x="271952" y="5077847"/>
                </a:cubicBezTo>
                <a:cubicBezTo>
                  <a:pt x="252782" y="4962833"/>
                  <a:pt x="258097" y="5022811"/>
                  <a:pt x="258097" y="489773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tx2"/>
            </a:solidFill>
          </a:ln>
        </p:spPr>
        <p:txBody>
          <a:bodyPr/>
          <a:lstStyle/>
          <a:p>
            <a:pPr algn="ctr">
              <a:defRPr/>
            </a:pPr>
            <a:r>
              <a:rPr lang="cs-CZ" sz="2800" b="1" dirty="0" smtClean="0">
                <a:solidFill>
                  <a:srgbClr val="2B1D7D"/>
                </a:solidFill>
              </a:rPr>
              <a:t> RADY PRO KOUČOVÁNÍ </a:t>
            </a:r>
            <a:endParaRPr lang="en-GB" dirty="0">
              <a:solidFill>
                <a:srgbClr val="2B1D7D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3657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700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871913" cy="3886200"/>
          </a:xfrm>
        </p:spPr>
        <p:txBody>
          <a:bodyPr/>
          <a:lstStyle/>
          <a:p>
            <a:r>
              <a:rPr lang="cs-CZ" sz="1600" b="1" smtClean="0"/>
              <a:t>KOUČINK=PODPORA PŘIROZENÉHO UČENÍ (INNER GAME)</a:t>
            </a:r>
          </a:p>
          <a:p>
            <a:pPr>
              <a:buFont typeface="Wingdings" pitchFamily="2" charset="2"/>
              <a:buNone/>
            </a:pPr>
            <a:endParaRPr lang="cs-CZ" sz="1600" b="1" smtClean="0"/>
          </a:p>
          <a:p>
            <a:r>
              <a:rPr lang="cs-CZ" sz="1600" b="1" smtClean="0"/>
              <a:t>G  =  GOALS  (CÍLE)</a:t>
            </a:r>
          </a:p>
          <a:p>
            <a:r>
              <a:rPr lang="cs-CZ" sz="1600" b="1" smtClean="0"/>
              <a:t>R = REALITY   (REALITA)</a:t>
            </a:r>
          </a:p>
          <a:p>
            <a:r>
              <a:rPr lang="cs-CZ" sz="1600" b="1" smtClean="0"/>
              <a:t>O = OPTIONS (MOŽNOSTI ŘEŠENÍ)</a:t>
            </a:r>
          </a:p>
          <a:p>
            <a:r>
              <a:rPr lang="cs-CZ" sz="1600" b="1" smtClean="0"/>
              <a:t>W =  WILL , VŮLE (AKČNÍ PLÁN)</a:t>
            </a:r>
          </a:p>
          <a:p>
            <a:endParaRPr lang="cs-CZ" sz="1600" b="1" smtClean="0"/>
          </a:p>
          <a:p>
            <a:r>
              <a:rPr lang="cs-CZ" sz="1600" b="1" smtClean="0"/>
              <a:t>D = DŮVĚRA VE SVÉ SCHOPNOSTI</a:t>
            </a:r>
          </a:p>
          <a:p>
            <a:r>
              <a:rPr lang="cs-CZ" sz="1600" b="1" smtClean="0"/>
              <a:t>U = UVĚDOMĚNÍ (JASNOST POHLEDU NA VĚC)</a:t>
            </a:r>
          </a:p>
          <a:p>
            <a:r>
              <a:rPr lang="cs-CZ" sz="1600" b="1" smtClean="0"/>
              <a:t>O =  ODPOVĚDNOST (OCHOTA PŘEVZÍT O.)</a:t>
            </a:r>
          </a:p>
          <a:p>
            <a:endParaRPr lang="en-GB" sz="1600" b="1" smtClean="0"/>
          </a:p>
        </p:txBody>
      </p:sp>
      <p:sp>
        <p:nvSpPr>
          <p:cNvPr id="29701" name="Zástupný symbol pro text 4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657600" cy="658812"/>
          </a:xfrm>
        </p:spPr>
        <p:txBody>
          <a:bodyPr/>
          <a:lstStyle/>
          <a:p>
            <a:r>
              <a:rPr lang="cs-CZ" smtClean="0"/>
              <a:t>EOCIONÁLNÍ KOUČINK</a:t>
            </a:r>
            <a:endParaRPr lang="en-GB" smtClean="0"/>
          </a:p>
        </p:txBody>
      </p:sp>
      <p:sp>
        <p:nvSpPr>
          <p:cNvPr id="29702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343400" y="1570038"/>
            <a:ext cx="3657600" cy="658812"/>
          </a:xfrm>
        </p:spPr>
        <p:txBody>
          <a:bodyPr>
            <a:normAutofit fontScale="92500" lnSpcReduction="20000"/>
          </a:bodyPr>
          <a:lstStyle/>
          <a:p>
            <a:r>
              <a:rPr lang="cs-CZ" smtClean="0"/>
              <a:t>            RACIONÁLNÍ   POSTUPY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67544" y="1124744"/>
          <a:ext cx="7993062" cy="4736592"/>
        </p:xfrm>
        <a:graphic>
          <a:graphicData uri="http://schemas.openxmlformats.org/drawingml/2006/table">
            <a:tbl>
              <a:tblPr/>
              <a:tblGrid>
                <a:gridCol w="2574925"/>
                <a:gridCol w="1997107"/>
                <a:gridCol w="342103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Situace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Emoční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prožitek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Reakce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Chování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S1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Před důležitou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soutěží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E1 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Napětí 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E2 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Obavy ,  strach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E3 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Nejistota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R1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Křečovitý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Tichý, do sebe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R3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Nekoordinované, nepřesné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pohyby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Rozhodčí nás poškodil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v kritickém momentu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E1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Překvapení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Vztek 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E3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Napětí, vzrušení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R1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Verbální agrese, nadávky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Špatná koncentrace 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S3 T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rener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mne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bezdůvodně křičí 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Deprese, pasiv.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Vztek, rozčilení 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R1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Hraje alibisticky, opatrně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 H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raje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tvrdě, fauluje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S4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Přihrávka přišla pozdě (minula) 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E1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Vztek</a:t>
                      </a: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E2 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Zklamání 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R1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Tiše se zapře 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Křičí na spoluhráče</a:t>
                      </a:r>
                      <a:endParaRPr kumimoji="0" lang="en-I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R3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Ztrácí motivaci – běhá méně </a:t>
                      </a:r>
                      <a:endParaRPr kumimoji="0" lang="en-I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857375" y="214313"/>
            <a:ext cx="6032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2B1D7D"/>
                </a:solidFill>
                <a:latin typeface="+mn-lt"/>
                <a:cs typeface="+mn-cs"/>
              </a:rPr>
              <a:t>PSYCHOL. ANALÝZA KRITICKÝCH SITUACÍ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19672" y="6165304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Následně  pracujeme na změně chování – reakce 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Západ slu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56992"/>
            <a:ext cx="52578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ovéPole 2"/>
          <p:cNvSpPr txBox="1">
            <a:spLocks noChangeArrowheads="1"/>
          </p:cNvSpPr>
          <p:nvPr/>
        </p:nvSpPr>
        <p:spPr bwMode="auto">
          <a:xfrm>
            <a:off x="2483768" y="5949280"/>
            <a:ext cx="3548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 dirty="0">
                <a:solidFill>
                  <a:srgbClr val="FF0000"/>
                </a:solidFill>
                <a:latin typeface="Century Schoolbook" pitchFamily="18" charset="0"/>
              </a:rPr>
              <a:t>A zítra ?   Zase slunce vyjde …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85874" y="404664"/>
            <a:ext cx="616644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  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Po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soutěži/utkání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Úspěch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 a) projevte spontánní radost, jásejte, chvalte, nekritizujte nějaké nedostatky , jen +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b) Nečekejte díky – je to úspěch sportovce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/>
              <a:t>Prohra/neúspěch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 Odložte analýzu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 Odložte hodnocení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 Co katarze a sypání popela na svou hlavu?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 Nedovolte , aby se sportovci rozhádali a napadali!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Obsah semináře</a:t>
            </a:r>
            <a:endParaRPr lang="en-US" sz="28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137"/>
          </a:xfrm>
        </p:spPr>
        <p:txBody>
          <a:bodyPr/>
          <a:lstStyle/>
          <a:p>
            <a:pPr lvl="2">
              <a:buFont typeface="Wingdings" pitchFamily="2" charset="2"/>
              <a:buChar char="Ø"/>
              <a:defRPr/>
            </a:pPr>
            <a:endParaRPr lang="cs-CZ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Psychika , vědomí, nevědomí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Úspěšná osobnost trenéra a sportovce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 Odolnost vůči zátěži - test 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TATSO</a:t>
            </a:r>
            <a:endParaRPr lang="cs-CZ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Filosofie trenéra  POZITIVNÍ přístup ( přátelské prostředí), I´m OK – You´re OK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Působení trenéra – úkoly, pochvala ,výtka, celostní metoda výuky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Zásady koučování : cíle, adaptace, regulace (psychomotorický trénink, dechová cvičení, RAM)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Po soutěži. Analýza kritických situací (poučení)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cs-CZ" b="1" dirty="0" smtClean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7467600" cy="649288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Psychologie + nevědomí  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ln w="12700"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Proč psychologie ?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cs-CZ" sz="18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Respektovat osobnost: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	co nemohu změnit  např. genetické předpoklady, schopnosti</a:t>
            </a:r>
          </a:p>
          <a:p>
            <a:pPr marL="457200" indent="-457200">
              <a:buFont typeface="Wingdings" pitchFamily="2" charset="2"/>
              <a:buNone/>
              <a:defRPr/>
            </a:pPr>
            <a:endParaRPr lang="cs-CZ" sz="18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cs-CZ" sz="18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Rozvíjet co mohu změnit : např. osobnost (ovládání emocí), schopnosti, dovednosti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endParaRPr lang="cs-CZ" sz="18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cs-CZ" sz="18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Ovlivňovat  a připravovat na soutěž (APS, koučování)  </a:t>
            </a:r>
          </a:p>
          <a:p>
            <a:pPr marL="457200" indent="-457200">
              <a:buFont typeface="Wingdings" pitchFamily="2" charset="2"/>
              <a:buAutoNum type="alphaLcParenR"/>
              <a:defRPr/>
            </a:pPr>
            <a:endParaRPr lang="cs-CZ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  <a:defRPr/>
            </a:pPr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Psychika a tělo = jedno jest</a:t>
            </a:r>
          </a:p>
          <a:p>
            <a:pPr marL="457200" indent="-457200">
              <a:buNone/>
              <a:defRPr/>
            </a:pPr>
            <a:endParaRPr lang="cs-CZ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cs-CZ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Poměr :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VĚDOMÍ (30%- 40%) 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NEVĚDOMÍ (60%-70</a:t>
            </a:r>
            <a:r>
              <a:rPr lang="cs-CZ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PODÍL DĚDIČNOSTI NA OSOBNOSTI</a:t>
            </a:r>
            <a:br>
              <a:rPr lang="cs-CZ" sz="28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cs-CZ" sz="18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(Výzkum dvojčat, Minnesota 1998) </a:t>
            </a:r>
            <a:endParaRPr lang="cs-CZ" sz="28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500" y="1785938"/>
            <a:ext cx="7467600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61 % </a:t>
            </a:r>
            <a:r>
              <a:rPr lang="cs-CZ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	</a:t>
            </a: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Sociální potence (vůdce, je středem pozornosti)                         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62 %   Obecná inteligence (schopnost řešit problémy)                          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56 %   Odcizení (nedůvěra k druhým; pocit, že je využíván)                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54 %  Základní emocionální ladění (veselý, optimismus, důvěra)        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55 %   Reakce na stres, odolnost (zranitelný, senzitivní, trápí se)</a:t>
            </a:r>
          </a:p>
          <a:p>
            <a:pPr eaLnBrk="1" hangingPunct="1">
              <a:lnSpc>
                <a:spcPct val="150000"/>
              </a:lnSpc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51 %   Vyhýbání se riziku, nebezpečí (lépe jistota a nuda)                    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49 %   Agrese (mstivý, násilnický)                                                         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46 %   Výkonnost (tvrdě pracuje, dokonalost)                                        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42 % 	  Kontrola (sebekontrola: pečlivý, pilný, opatrný, předjímá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cs-CZ" sz="1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             důsledky)</a:t>
            </a:r>
            <a:endParaRPr lang="cs-CZ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642938" y="1571625"/>
            <a:ext cx="7072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STYL VEDENÍ závisí na: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Osobnosti 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vedoucího – trenéra, kouče</a:t>
            </a:r>
          </a:p>
          <a:p>
            <a:pPr>
              <a:defRPr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Vyspělosti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adresátů – svěřenců (sportovců)</a:t>
            </a:r>
          </a:p>
          <a:p>
            <a:pPr>
              <a:defRPr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Situaci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JAKÝ MÁ BÝT VEDOUCÍ?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Schopnost ovlivňovat druhé , mít vliv		       	         xxxxxx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Výkonová motivace , dosahovat výkon                               	         xxxxxx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Předpoklady pro týmovou práci a kooperaci	         	         xxxx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Schopnost analyticky myslet  		                 	         xxxx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Iniciativa					                         xxxx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Schopnost rozvíjet druhé			                         </a:t>
            </a:r>
            <a:r>
              <a:rPr lang="cs-CZ" sz="1600" b="1" dirty="0" err="1" smtClean="0">
                <a:latin typeface="Arial" pitchFamily="34" charset="0"/>
                <a:cs typeface="Arial" pitchFamily="34" charset="0"/>
              </a:rPr>
              <a:t>xxx</a:t>
            </a: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Sebedůvěra a víra v sebe (sebevědomí)		         	         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Schopnost nařizovat a prosazovat se		                         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Vyhledávání a pátrání po informacích		         	         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Schopnost týmového vedení			                         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Koncepční myšlení				                         </a:t>
            </a:r>
            <a:r>
              <a:rPr lang="cs-CZ" sz="1600" b="1" dirty="0" err="1" smtClean="0">
                <a:latin typeface="Arial" pitchFamily="34" charset="0"/>
                <a:cs typeface="Arial" pitchFamily="34" charset="0"/>
              </a:rPr>
              <a:t>xx</a:t>
            </a: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Organizační schopnosti			                                         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Schopnost navazovat a vytvářet personální vztahy		         xx</a:t>
            </a:r>
          </a:p>
          <a:p>
            <a:pPr>
              <a:lnSpc>
                <a:spcPct val="80000"/>
              </a:lnSpc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Speciální znalosti a dovednosti	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1400" b="1" dirty="0" smtClean="0"/>
              <a:t>	                                    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xx</a:t>
            </a:r>
            <a:endParaRPr lang="cs-CZ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dirty="0" smtClean="0"/>
              <a:t>                           </a:t>
            </a:r>
            <a:r>
              <a:rPr lang="cs-CZ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TATSO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test  aspirací, tempa  a  stresové </a:t>
            </a:r>
            <a:r>
              <a:rPr lang="cs-CZ" sz="2000" b="1" smtClean="0">
                <a:solidFill>
                  <a:schemeClr val="accent1">
                    <a:lumMod val="75000"/>
                  </a:schemeClr>
                </a:solidFill>
              </a:rPr>
              <a:t>odolonosti</a:t>
            </a:r>
            <a:endParaRPr lang="en-GB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187624" y="1772816"/>
          <a:ext cx="6563072" cy="392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1224136"/>
                <a:gridCol w="1080120"/>
              </a:tblGrid>
              <a:tr h="653792">
                <a:tc>
                  <a:txBody>
                    <a:bodyPr/>
                    <a:lstStyle/>
                    <a:p>
                      <a:r>
                        <a:rPr lang="cs-CZ" dirty="0" smtClean="0"/>
                        <a:t>PARAMETRY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</a:t>
                      </a:r>
                      <a:r>
                        <a:rPr lang="cs-CZ" dirty="0" err="1" smtClean="0"/>
                        <a:t>AV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SD</a:t>
                      </a:r>
                      <a:endParaRPr lang="en-GB" dirty="0"/>
                    </a:p>
                  </a:txBody>
                  <a:tcPr/>
                </a:tc>
              </a:tr>
              <a:tr h="653792">
                <a:tc>
                  <a:txBody>
                    <a:bodyPr/>
                    <a:lstStyle/>
                    <a:p>
                      <a:r>
                        <a:rPr lang="cs-CZ" dirty="0" smtClean="0"/>
                        <a:t>Psychomotorické</a:t>
                      </a:r>
                      <a:r>
                        <a:rPr lang="cs-CZ" baseline="0" dirty="0" smtClean="0"/>
                        <a:t> tempo</a:t>
                      </a:r>
                    </a:p>
                    <a:p>
                      <a:r>
                        <a:rPr lang="cs-CZ" baseline="0" dirty="0" smtClean="0"/>
                        <a:t>(počet čar v prvním pokusu)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79,7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12,5</a:t>
                      </a:r>
                      <a:endParaRPr lang="en-GB" dirty="0"/>
                    </a:p>
                  </a:txBody>
                  <a:tcPr/>
                </a:tc>
              </a:tr>
              <a:tr h="653792">
                <a:tc>
                  <a:txBody>
                    <a:bodyPr/>
                    <a:lstStyle/>
                    <a:p>
                      <a:r>
                        <a:rPr lang="cs-CZ" dirty="0" smtClean="0"/>
                        <a:t>Kladné aspirace (+)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2,4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1,6</a:t>
                      </a:r>
                      <a:endParaRPr lang="en-GB" dirty="0"/>
                    </a:p>
                  </a:txBody>
                  <a:tcPr/>
                </a:tc>
              </a:tr>
              <a:tr h="653792">
                <a:tc>
                  <a:txBody>
                    <a:bodyPr/>
                    <a:lstStyle/>
                    <a:p>
                      <a:r>
                        <a:rPr lang="cs-CZ" dirty="0" smtClean="0"/>
                        <a:t>Záporné aspirace (-)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3,6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1,6</a:t>
                      </a:r>
                      <a:endParaRPr lang="en-GB" dirty="0"/>
                    </a:p>
                  </a:txBody>
                  <a:tcPr/>
                </a:tc>
              </a:tr>
              <a:tr h="653792">
                <a:tc>
                  <a:txBody>
                    <a:bodyPr/>
                    <a:lstStyle/>
                    <a:p>
                      <a:r>
                        <a:rPr lang="cs-CZ" dirty="0" smtClean="0"/>
                        <a:t>Stejné aspirace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0,9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0,9</a:t>
                      </a:r>
                      <a:endParaRPr lang="en-GB" dirty="0"/>
                    </a:p>
                  </a:txBody>
                  <a:tcPr/>
                </a:tc>
              </a:tr>
              <a:tr h="653792">
                <a:tc>
                  <a:txBody>
                    <a:bodyPr/>
                    <a:lstStyle/>
                    <a:p>
                      <a:r>
                        <a:rPr lang="cs-CZ" dirty="0" smtClean="0"/>
                        <a:t>Odolnost: </a:t>
                      </a:r>
                      <a:r>
                        <a:rPr lang="cs-CZ" dirty="0" err="1" smtClean="0"/>
                        <a:t>AV</a:t>
                      </a:r>
                      <a:r>
                        <a:rPr lang="cs-CZ" dirty="0" smtClean="0"/>
                        <a:t> posledních 2 </a:t>
                      </a:r>
                      <a:r>
                        <a:rPr lang="cs-CZ" dirty="0" err="1" smtClean="0"/>
                        <a:t>pokusyů</a:t>
                      </a:r>
                      <a:r>
                        <a:rPr lang="cs-CZ" dirty="0" smtClean="0"/>
                        <a:t>/ 1 pokusem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1,08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0,15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692696"/>
            <a:ext cx="7931150" cy="578112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Proč pozitivní filosofie a přístup?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a)      Přístupem a k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omunikací utváříme celkovou atmosféru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b)     Celková atmosféra motivuje buď +  nebo -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c)     Přístup (původce – pěšák) ovlivňuje sebevědomí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d)     Vytváří se vztah + nebo –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e)     Pocit bezpečí x úzkost a obrana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e)     Komunikace ovlivňuje  riskování a výkon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Naše kultura je negativní!!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       Věty bez NE?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Nahraďte :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„teď nemám na tebe čas..“ , „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nezavolal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jsi mi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!“,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„sem teď nemůžeš !„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nezdvihej to pádlo z vody“, 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„vy jste ty peníze neposlali!“ atp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"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Nevědomé riskování sportovců s různou motivací</a:t>
            </a:r>
            <a:endParaRPr lang="cs-CZ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 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P=0                                                                         P=1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vyhnout se                    dosažení úspěchu                       vyhnout se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  neúspěchu                                                                         neúspěchu                                                                                                 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P=1 Pravděpodobnost = 1, tzn. absolutní jistota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P= 0 Pravděpodobnost = 0, tzn. žádná šance na dosažení úspěchu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800" b="1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928688" y="3643313"/>
            <a:ext cx="6286500" cy="15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ovací čára 7"/>
          <p:cNvCxnSpPr/>
          <p:nvPr/>
        </p:nvCxnSpPr>
        <p:spPr>
          <a:xfrm>
            <a:off x="4139952" y="1556792"/>
            <a:ext cx="72008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2699792" y="3140968"/>
            <a:ext cx="295232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419872" y="9807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   I´m OK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491880" y="50851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 I´m not OK</a:t>
            </a:r>
            <a:endParaRPr lang="en-GB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12160" y="29969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You ´re OK</a:t>
            </a:r>
            <a:endParaRPr lang="en-GB" b="1" dirty="0"/>
          </a:p>
        </p:txBody>
      </p:sp>
      <p:sp>
        <p:nvSpPr>
          <p:cNvPr id="16" name="Obdélník 15"/>
          <p:cNvSpPr/>
          <p:nvPr/>
        </p:nvSpPr>
        <p:spPr>
          <a:xfrm>
            <a:off x="755576" y="3068960"/>
            <a:ext cx="1796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You ´</a:t>
            </a:r>
            <a:r>
              <a:rPr lang="cs-CZ" b="1" dirty="0" smtClean="0"/>
              <a:t>re not </a:t>
            </a:r>
            <a:r>
              <a:rPr lang="cs-CZ" b="1" dirty="0" smtClean="0"/>
              <a:t>OK</a:t>
            </a:r>
            <a:endParaRPr lang="en-GB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051720" y="47667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  SEBEPOJETÍ  A VZTAH K DRUHÝM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835696" y="5877272"/>
            <a:ext cx="523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BUDOVÁNÍ SEBEDŮVĚRY – JSI v POŘÁDKU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885</TotalTime>
  <Words>861</Words>
  <Application>Microsoft Office PowerPoint</Application>
  <PresentationFormat>Předvádění na obrazovce (4:3)</PresentationFormat>
  <Paragraphs>247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ŠKOLENÍ TRENÉRŮ KANOISTIKY NA  DIVOKÉ VODĚ</vt:lpstr>
      <vt:lpstr> Obsah semináře</vt:lpstr>
      <vt:lpstr> Psychologie + nevědomí  </vt:lpstr>
      <vt:lpstr>PODÍL DĚDIČNOSTI NA OSOBNOSTI (Výzkum dvojčat, Minnesota 1998) </vt:lpstr>
      <vt:lpstr>STYL VEDENÍ závisí na:</vt:lpstr>
      <vt:lpstr>                           TATSO test  aspirací, tempa  a  stresové odolonosti</vt:lpstr>
      <vt:lpstr>Snímek 7</vt:lpstr>
      <vt:lpstr>Nevědomé riskování sportovců s různou motivací</vt:lpstr>
      <vt:lpstr>Snímek 9</vt:lpstr>
      <vt:lpstr>VEDOUCÍ JAKO VZOR</vt:lpstr>
      <vt:lpstr>PŮSOBENÍ TRENÉRA  : úkoly, pochvala, výtka</vt:lpstr>
      <vt:lpstr>(II)  ZADÁNÍ CÍLŮ</vt:lpstr>
      <vt:lpstr> pochvala             -   výtka (kritika)</vt:lpstr>
      <vt:lpstr>           Celostní vnímání a učení</vt:lpstr>
      <vt:lpstr>  KOUČOVÁNÍ - ZÁSADY</vt:lpstr>
      <vt:lpstr>    Alternativní stavy vědomí  VĚDOMÍ - ROZUM   „LETTING GO“</vt:lpstr>
      <vt:lpstr> RADY PRO KOUČOVÁNÍ </vt:lpstr>
      <vt:lpstr>Snímek 18</vt:lpstr>
      <vt:lpstr>Snímek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PSYCHOLOGICKÁ PŘÍPRAVA  A    KOUČOVÁNÍ ve hrách</dc:title>
  <dc:creator>Vladimír</dc:creator>
  <cp:lastModifiedBy>Vladimír Janák</cp:lastModifiedBy>
  <cp:revision>34</cp:revision>
  <dcterms:created xsi:type="dcterms:W3CDTF">2008-12-18T19:16:03Z</dcterms:created>
  <dcterms:modified xsi:type="dcterms:W3CDTF">2023-11-02T22:41:29Z</dcterms:modified>
</cp:coreProperties>
</file>